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93A86F-B04F-4FC7-9AB1-046C5DDC73E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077E89-0506-40C2-91BA-9170C130E9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9014" y="2636912"/>
            <a:ext cx="68167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 и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учебно-исследовательская деятельность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условиях ФГОС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4941168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2015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1341438"/>
          <a:ext cx="8136903" cy="5429381"/>
        </p:xfrm>
        <a:graphic>
          <a:graphicData uri="http://schemas.openxmlformats.org/drawingml/2006/table">
            <a:tbl>
              <a:tblPr/>
              <a:tblGrid>
                <a:gridCol w="4068027"/>
                <a:gridCol w="4068876"/>
              </a:tblGrid>
              <a:tr h="404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Проектная деятельность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Учебно-исследовательская деятельность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7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 направлен на получение конкретного запланированного результата — продукта, обладающего определёнными свойствами и необходимого для конкретного использования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ходе исследования организуется поиск в какой-то области, формулируются отдельные характеристики итогов работ. Отрицательный результат есть тоже результат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Реализацию проектных работ предваряет представление о будущем проекте, планирование процесса создания продукта и реализации этого плана. Результат проекта должен быть точно соотнесён со всеми характеристиками, сформулированными в его замысле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Логика построения исследовательской деятельности включает 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формулировку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проблемы исследования,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- выдвижение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гипотезы (для решения этой проблемы) 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экспериментальная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или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модельная проверка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выдвинутых предположений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0480" name="TextBox 3"/>
          <p:cNvSpPr txBox="1">
            <a:spLocks noChangeArrowheads="1"/>
          </p:cNvSpPr>
          <p:nvPr/>
        </p:nvSpPr>
        <p:spPr bwMode="auto">
          <a:xfrm>
            <a:off x="468313" y="260350"/>
            <a:ext cx="82073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Различия между проектной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учебно-исследовательской деятельности</a:t>
            </a:r>
          </a:p>
          <a:p>
            <a:endParaRPr lang="ru-RU" dirty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5026" y="1"/>
            <a:ext cx="1848973" cy="90872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Box 2"/>
          <p:cNvSpPr txBox="1">
            <a:spLocks noChangeArrowheads="1"/>
          </p:cNvSpPr>
          <p:nvPr/>
        </p:nvSpPr>
        <p:spPr bwMode="auto">
          <a:xfrm>
            <a:off x="251520" y="949325"/>
            <a:ext cx="8713788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видам проектов: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информационный (поисковый), исследовательский, творческий, социальный, прикладной (практико-ориентированный), игровой (ролевой), инновационный (предполагающий организационно-экономический механизм внедрения);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содержанию: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монопредметный, метапредметный, относящийся к области знаний (нескольким областям), относящийся к области деятельности и пр.;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количеству участников: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индивидуальный, парный, малогрупповой (до 5 человек), групповой (до 15 человек), коллективный (класс и более в рамках школы), муниципальный, городской, всероссийский, международный, сетевой (в рамках сложившейся партнёрской сети, в том числе в Интернете);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длительности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(продолжительности) проекта: от проекта-урока до вертикального многолетнего проекта;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дидактической цели: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обучающихся с методами и технологиями проектной деятельности, обеспечение индивидуализации и дифференциации обучения, поддержка мотивации в обучении, реализация потенциала личности и пр.</a:t>
            </a:r>
          </a:p>
          <a:p>
            <a:endParaRPr lang="ru-RU" dirty="0"/>
          </a:p>
        </p:txBody>
      </p:sp>
      <p:sp>
        <p:nvSpPr>
          <p:cNvPr id="191491" name="TextBox 3"/>
          <p:cNvSpPr txBox="1">
            <a:spLocks noChangeArrowheads="1"/>
          </p:cNvSpPr>
          <p:nvPr/>
        </p:nvSpPr>
        <p:spPr bwMode="auto">
          <a:xfrm>
            <a:off x="323850" y="188913"/>
            <a:ext cx="8569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Типология форм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проектной деятельности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866805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Box 1"/>
          <p:cNvSpPr txBox="1">
            <a:spLocks noChangeArrowheads="1"/>
          </p:cNvSpPr>
          <p:nvPr/>
        </p:nvSpPr>
        <p:spPr bwMode="auto">
          <a:xfrm>
            <a:off x="395536" y="1628800"/>
            <a:ext cx="85693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-макеты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модели, рабочие установки, схемы, план-карта;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постеры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презентации;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альбомы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буклеты, брошюры, книги;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реконструкции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событий;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эссе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рассказы, стихи, рисунки;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результаты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исследовательских экспедиций, обработки архивов и мемуаров;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документальные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фильмы, мультфильмы;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выставки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игры, тематические вечера, концерты;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сценарии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мероприятий;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веб-сайты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программное обеспечение, компакт-диски (или другие цифровые носители) и др.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также могут быть представлены в ходе проведения конференций, семинаров и круглых столов.</a:t>
            </a:r>
          </a:p>
          <a:p>
            <a:endParaRPr lang="ru-RU" dirty="0"/>
          </a:p>
        </p:txBody>
      </p:sp>
      <p:sp>
        <p:nvSpPr>
          <p:cNvPr id="194563" name="TextBox 2"/>
          <p:cNvSpPr txBox="1">
            <a:spLocks noChangeArrowheads="1"/>
          </p:cNvSpPr>
          <p:nvPr/>
        </p:nvSpPr>
        <p:spPr bwMode="auto">
          <a:xfrm>
            <a:off x="323528" y="476672"/>
            <a:ext cx="84978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представления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проектной деятельности</a:t>
            </a:r>
          </a:p>
          <a:p>
            <a:endParaRPr lang="ru-RU" dirty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1996" y="1"/>
            <a:ext cx="2142003" cy="1052736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1628800"/>
            <a:ext cx="756623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учебно-исследовательской деятельности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быть в том числе представлены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виде статей, обзоров, отчетов и заключений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итогам исследований, проводимых в рамках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исследовательских экспедиций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обработки архивов и мемуаров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исследований по различным предметным областям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в виде прототипов, моделей, образцов.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357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  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acer</dc:creator>
  <cp:lastModifiedBy>acer</cp:lastModifiedBy>
  <cp:revision>6</cp:revision>
  <dcterms:created xsi:type="dcterms:W3CDTF">2015-12-23T14:20:47Z</dcterms:created>
  <dcterms:modified xsi:type="dcterms:W3CDTF">2015-12-28T17:54:44Z</dcterms:modified>
</cp:coreProperties>
</file>