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6%D0%B5%D0%BD%D1%82%D1%80%D0%B0%D0%BB%D1%8C%D0%BD%D0%B0%D1%8F_%D1%81%D0%B8%D0%BC%D0%BC%D0%B5%D1%82%D1%80%D0%B8%D1%8F" TargetMode="External"/><Relationship Id="rId2" Type="http://schemas.openxmlformats.org/officeDocument/2006/relationships/hyperlink" Target="http://all-pix.com/centralnaya-simmetriya-v-priro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sportal.ru/ap/library/nauchno-tekhnicheskoe-tvorchestvo/2013/04/07/simmetriya-v-arkhitekture" TargetMode="External"/><Relationship Id="rId5" Type="http://schemas.openxmlformats.org/officeDocument/2006/relationships/hyperlink" Target="http://www.yaklass.ru/p/matematika/6-klass/geometricheskie-figury-i-tela-simmetriia-na-ploskosti-13781/osevaia-i-tcentralnaia-simmetriia-14716/re-e5fbbd9b-0519-4f8d-88ee-4bdcfa44b87b" TargetMode="External"/><Relationship Id="rId4" Type="http://schemas.openxmlformats.org/officeDocument/2006/relationships/hyperlink" Target="http://www.bugaga.ru/interesting/1146738363-10-krasivyh-primerov-simmetrii-v-prirod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80920" cy="14700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</a:schemeClr>
                </a:solidFill>
                <a:latin typeface="+mj-lt"/>
              </a:rPr>
              <a:t>ЦЕНТРАЛЬНАЯ СИММЕТРИЯ</a:t>
            </a:r>
            <a:endParaRPr lang="ru-RU" b="1" dirty="0">
              <a:solidFill>
                <a:schemeClr val="tx1">
                  <a:lumMod val="95000"/>
                </a:schemeClr>
              </a:solidFill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5661248"/>
            <a:ext cx="4674398" cy="119675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</a:rPr>
              <a:t>Работу выполнили:</a:t>
            </a:r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tx1">
                    <a:lumMod val="95000"/>
                  </a:schemeClr>
                </a:solidFill>
              </a:rPr>
              <a:t>Сагадеева</a:t>
            </a:r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</a:rPr>
              <a:t> Анна и Трескина Татьяна ученицы </a:t>
            </a:r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</a:rPr>
              <a:t>10 А </a:t>
            </a:r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</a:rPr>
              <a:t>класса МБОУ СШ г. Архангельска, Архангельской области.</a:t>
            </a:r>
          </a:p>
          <a:p>
            <a:pPr algn="l"/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</a:rPr>
              <a:t>Руководитель: Куприянович Марина Олеговна, учитель математики высшей квалификационной категории </a:t>
            </a:r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</a:rPr>
              <a:t>МБОУ СШ г. Архангельска, Архангельской </a:t>
            </a:r>
            <a:r>
              <a:rPr lang="ru-RU" sz="1400" b="1" dirty="0" smtClean="0">
                <a:solidFill>
                  <a:schemeClr val="tx1">
                    <a:lumMod val="95000"/>
                  </a:schemeClr>
                </a:solidFill>
              </a:rPr>
              <a:t>области, 2015 год.</a:t>
            </a:r>
            <a:endParaRPr lang="ru-RU" sz="1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5122" name="Picture 2" descr="http://macroclub.ru/gallery/data/552/DSC_27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071678"/>
            <a:ext cx="3071834" cy="259954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Центральной симметрией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252028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    относительно точки </a:t>
            </a:r>
            <a:r>
              <a:rPr lang="ru-RU" i="1" dirty="0" smtClean="0"/>
              <a:t>A</a:t>
            </a:r>
            <a:r>
              <a:rPr lang="ru-RU" dirty="0" smtClean="0"/>
              <a:t> называют преобразование пространства, переводящее точку </a:t>
            </a:r>
            <a:r>
              <a:rPr lang="ru-RU" i="1" dirty="0" smtClean="0"/>
              <a:t>X</a:t>
            </a:r>
            <a:r>
              <a:rPr lang="ru-RU" dirty="0" smtClean="0"/>
              <a:t> в такую точку </a:t>
            </a:r>
            <a:r>
              <a:rPr lang="ru-RU" i="1" dirty="0" smtClean="0"/>
              <a:t>X′</a:t>
            </a:r>
            <a:r>
              <a:rPr lang="ru-RU" dirty="0" smtClean="0"/>
              <a:t>, что </a:t>
            </a:r>
            <a:r>
              <a:rPr lang="ru-RU" i="1" dirty="0" smtClean="0"/>
              <a:t>A</a:t>
            </a:r>
            <a:r>
              <a:rPr lang="ru-RU" dirty="0" smtClean="0"/>
              <a:t> — середина отрезка </a:t>
            </a:r>
            <a:r>
              <a:rPr lang="ru-RU" i="1" dirty="0" smtClean="0"/>
              <a:t>XX′</a:t>
            </a:r>
            <a:r>
              <a:rPr lang="ru-RU" dirty="0" smtClean="0"/>
              <a:t>. Фигура называется симметричной относительно точки A.</a:t>
            </a:r>
            <a:endParaRPr lang="ru-RU" dirty="0"/>
          </a:p>
        </p:txBody>
      </p:sp>
      <p:sp>
        <p:nvSpPr>
          <p:cNvPr id="5" name="Блок-схема: извлечение 4"/>
          <p:cNvSpPr/>
          <p:nvPr/>
        </p:nvSpPr>
        <p:spPr>
          <a:xfrm>
            <a:off x="1547664" y="4797152"/>
            <a:ext cx="1872208" cy="1584176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извлечение 5"/>
          <p:cNvSpPr/>
          <p:nvPr/>
        </p:nvSpPr>
        <p:spPr>
          <a:xfrm rot="10584195">
            <a:off x="4355976" y="3861048"/>
            <a:ext cx="1872208" cy="1584176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0"/>
          </p:cNvCxnSpPr>
          <p:nvPr/>
        </p:nvCxnSpPr>
        <p:spPr>
          <a:xfrm>
            <a:off x="2483768" y="4797152"/>
            <a:ext cx="2952328" cy="64807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275856" y="3933056"/>
            <a:ext cx="1080120" cy="252028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547664" y="3789040"/>
            <a:ext cx="4608512" cy="2592288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419872" y="4509120"/>
            <a:ext cx="4876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А</a:t>
            </a:r>
            <a:endParaRPr lang="ru-RU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123728" y="4221088"/>
            <a:ext cx="463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Х</a:t>
            </a:r>
            <a:endParaRPr lang="ru-RU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544522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Х'</a:t>
            </a:r>
            <a:endParaRPr lang="ru-R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971600" y="6273225"/>
            <a:ext cx="529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</a:t>
            </a:r>
            <a:endParaRPr lang="ru-RU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156176" y="3573016"/>
            <a:ext cx="619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О'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419872" y="6273225"/>
            <a:ext cx="4235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</a:t>
            </a:r>
            <a:endParaRPr lang="ru-RU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51920" y="3429000"/>
            <a:ext cx="513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B'</a:t>
            </a:r>
            <a:endParaRPr lang="ru-RU" sz="3200" b="1" dirty="0"/>
          </a:p>
        </p:txBody>
      </p:sp>
      <p:sp>
        <p:nvSpPr>
          <p:cNvPr id="32" name="Овал 31"/>
          <p:cNvSpPr/>
          <p:nvPr/>
        </p:nvSpPr>
        <p:spPr>
          <a:xfrm flipH="1" flipV="1">
            <a:off x="3786182" y="5072074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Историческая справка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04203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Слово симметрия </a:t>
            </a:r>
            <a:r>
              <a:rPr lang="ru-RU" b="1" dirty="0" smtClean="0"/>
              <a:t>греческого происхождения</a:t>
            </a:r>
            <a:r>
              <a:rPr lang="ru-RU" dirty="0" smtClean="0"/>
              <a:t>. Оно означает: соразмерность, пропорциональность, одинаковость в расположении частей</a:t>
            </a:r>
          </a:p>
          <a:p>
            <a:r>
              <a:rPr lang="ru-RU" dirty="0" smtClean="0"/>
              <a:t>По преданию, древнегреческий скульптор </a:t>
            </a:r>
            <a:r>
              <a:rPr lang="ru-RU" b="1" dirty="0" smtClean="0"/>
              <a:t>Пифагор </a:t>
            </a:r>
            <a:r>
              <a:rPr lang="ru-RU" b="1" dirty="0" err="1" smtClean="0"/>
              <a:t>Регийский</a:t>
            </a:r>
            <a:r>
              <a:rPr lang="ru-RU" b="1" dirty="0" smtClean="0"/>
              <a:t> </a:t>
            </a:r>
            <a:r>
              <a:rPr lang="ru-RU" dirty="0" smtClean="0"/>
              <a:t>придумал термин симметрия</a:t>
            </a:r>
          </a:p>
          <a:p>
            <a:r>
              <a:rPr lang="ru-RU" b="1" dirty="0" smtClean="0"/>
              <a:t>Древние греки </a:t>
            </a:r>
            <a:r>
              <a:rPr lang="ru-RU" dirty="0" smtClean="0"/>
              <a:t>полагали, что Вселенная симметрична просто потому, что она прекрасна</a:t>
            </a:r>
          </a:p>
          <a:p>
            <a:r>
              <a:rPr lang="ru-RU" b="1" dirty="0" smtClean="0"/>
              <a:t>Римский врач Гален </a:t>
            </a:r>
            <a:r>
              <a:rPr lang="ru-RU" dirty="0" smtClean="0"/>
              <a:t>(2 в.н.э.) под симметрией понимал покой души и уравновешенность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/>
              <a:t>Центральная симметрия в природе</a:t>
            </a:r>
            <a:endParaRPr lang="ru-RU" b="1" dirty="0"/>
          </a:p>
        </p:txBody>
      </p:sp>
      <p:pic>
        <p:nvPicPr>
          <p:cNvPr id="2050" name="Picture 2" descr="http://900igr.net/datai/geometrija/Simmetrija-v-prirode/0012-003-Simmetrija-v-priro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1860" y="1785926"/>
            <a:ext cx="2520280" cy="2016224"/>
          </a:xfrm>
          <a:prstGeom prst="rect">
            <a:avLst/>
          </a:prstGeom>
          <a:noFill/>
        </p:spPr>
      </p:pic>
      <p:pic>
        <p:nvPicPr>
          <p:cNvPr id="2054" name="Picture 6" descr="http://dizim.ru/wp-content/uploads/2009/05/5674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4143380"/>
            <a:ext cx="2533954" cy="2090512"/>
          </a:xfrm>
          <a:prstGeom prst="rect">
            <a:avLst/>
          </a:prstGeom>
          <a:noFill/>
        </p:spPr>
      </p:pic>
      <p:pic>
        <p:nvPicPr>
          <p:cNvPr id="1026" name="Picture 2" descr="C:\Users\Lena\Desktop\950724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85926"/>
            <a:ext cx="2228411" cy="2000264"/>
          </a:xfrm>
          <a:prstGeom prst="rect">
            <a:avLst/>
          </a:prstGeom>
          <a:noFill/>
        </p:spPr>
      </p:pic>
      <p:pic>
        <p:nvPicPr>
          <p:cNvPr id="1027" name="Picture 3" descr="C:\Users\Lena\Desktop\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65787" y="1785926"/>
            <a:ext cx="2578213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8929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Центральная симметрия в архитектуре</a:t>
            </a:r>
            <a:endParaRPr lang="ru-RU" b="1" dirty="0"/>
          </a:p>
        </p:txBody>
      </p:sp>
      <p:pic>
        <p:nvPicPr>
          <p:cNvPr id="2050" name="Picture 2" descr="C:\Users\Lena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929066"/>
            <a:ext cx="3067050" cy="2286016"/>
          </a:xfrm>
          <a:prstGeom prst="rect">
            <a:avLst/>
          </a:prstGeom>
          <a:noFill/>
        </p:spPr>
      </p:pic>
      <p:pic>
        <p:nvPicPr>
          <p:cNvPr id="2051" name="Picture 3" descr="C:\Users\Lena\Desktop\rose-window-536376_12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4723" y="1643050"/>
            <a:ext cx="2214554" cy="2214554"/>
          </a:xfrm>
          <a:prstGeom prst="rect">
            <a:avLst/>
          </a:prstGeom>
          <a:noFill/>
        </p:spPr>
      </p:pic>
      <p:pic>
        <p:nvPicPr>
          <p:cNvPr id="2052" name="Picture 4" descr="C:\Users\Lena\Desktop\1347626393_0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3929066"/>
            <a:ext cx="2286016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Свойства центральной симметрии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dirty="0" smtClean="0"/>
              <a:t>На прямой: </a:t>
            </a:r>
            <a:r>
              <a:rPr lang="ru-RU" dirty="0" smtClean="0"/>
              <a:t>центральная симметрия является зеркальной симметрией</a:t>
            </a:r>
          </a:p>
          <a:p>
            <a:r>
              <a:rPr lang="ru-RU" sz="3400" b="1" dirty="0" smtClean="0"/>
              <a:t>На плоскости: </a:t>
            </a:r>
            <a:r>
              <a:rPr lang="ru-RU" dirty="0" smtClean="0"/>
              <a:t>симметрия с центром A представляет собой поворот на 180° с центром A. Центральная симметрия на плоскости, как и поворот, сохраняет ориентацию</a:t>
            </a:r>
          </a:p>
          <a:p>
            <a:r>
              <a:rPr lang="ru-RU" sz="3400" b="1" dirty="0" smtClean="0"/>
              <a:t>В трехмерном пространстве: </a:t>
            </a:r>
            <a:r>
              <a:rPr lang="ru-RU" dirty="0" smtClean="0"/>
              <a:t>такую симметрию называют также сферической симметрией. Её можно представить как композицию отражения относительно плоскости, проходящей через центр симметрии, с поворотом на 180° относительно прямой, проходящей через центр симметрии и перпендикулярной вышеупомянутой плоскости отражения </a:t>
            </a:r>
          </a:p>
          <a:p>
            <a:r>
              <a:rPr lang="ru-RU" sz="3400" b="1" dirty="0" smtClean="0"/>
              <a:t>В четырехмерном пространстве: </a:t>
            </a:r>
            <a:r>
              <a:rPr lang="ru-RU" dirty="0" smtClean="0"/>
              <a:t>центральную симметрию можно представить как композицию двух поворотов на 180° вокруг двух взаимно перпендикулярных плоскостей (перпендикулярных в 4-мерном смысле, проходящих через центр симметрии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6130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/>
              <a:t>Источники: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2"/>
              </a:rPr>
              <a:t>http://all-pix.com/centralnaya-simmetriya-v-prirode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https://ru.wikipedia.org/wiki/%D0%A6%D0%B5%D0%BD%D1%82%D1%80%D0%B0%D0%BB%D1%8C%D0%BD%D0%B0%D1%8F_%D1%81%D0%B8%D0%BC%D0%BC%D0%B5%D1%82%D1%80%D0%B8%D1%8F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http://www.bugaga.ru/interesting/1146738363-10-krasivyh-primerov-simmetrii-v-prirode.html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http://www.yaklass.ru/p/matematika/6-klass/geometricheskie-figury-i-tela-simmetriia-na-ploskosti-13781/osevaia-i-tcentralnaia-simmetriia-14716/re-e5fbbd9b-0519-4f8d-88ee-4bdcfa44b87b</a:t>
            </a:r>
            <a:endParaRPr lang="ru-RU" dirty="0" smtClean="0"/>
          </a:p>
          <a:p>
            <a:r>
              <a:rPr lang="en-US" dirty="0" smtClean="0">
                <a:hlinkClick r:id="rId6"/>
              </a:rPr>
              <a:t>http://nsportal.ru/ap/library/nauchno-tekhnicheskoe-tvorchestvo/2013/04/07/simmetriya-v-arkhitekture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195</TotalTime>
  <Words>253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ЦЕНТРАЛЬНАЯ СИММЕТРИЯ</vt:lpstr>
      <vt:lpstr>Центральной симметрией</vt:lpstr>
      <vt:lpstr>Историческая справка</vt:lpstr>
      <vt:lpstr>Центральная симметрия в природе</vt:lpstr>
      <vt:lpstr>Центральная симметрия в архитектуре</vt:lpstr>
      <vt:lpstr>Свойства центральной симметрии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ЦЕНТРАЛЬНАЯ СИМЕТРИЯ</dc:title>
  <dc:creator>Anya</dc:creator>
  <cp:lastModifiedBy>Lena</cp:lastModifiedBy>
  <cp:revision>20</cp:revision>
  <dcterms:created xsi:type="dcterms:W3CDTF">2015-12-24T15:39:06Z</dcterms:created>
  <dcterms:modified xsi:type="dcterms:W3CDTF">2015-12-29T18:55:40Z</dcterms:modified>
</cp:coreProperties>
</file>