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9" r:id="rId5"/>
    <p:sldId id="260" r:id="rId6"/>
    <p:sldId id="262" r:id="rId7"/>
    <p:sldId id="258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EA85D-B3EF-4D89-8450-91FEC518795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C91D6BB-CB93-4F84-BA2C-2921AF6CEC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142984"/>
            <a:ext cx="7543800" cy="1285884"/>
          </a:xfrm>
        </p:spPr>
        <p:txBody>
          <a:bodyPr/>
          <a:lstStyle/>
          <a:p>
            <a:pPr algn="ctr"/>
            <a:r>
              <a:rPr lang="ru-RU" dirty="0" smtClean="0"/>
              <a:t>Поворот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4786322"/>
            <a:ext cx="5357818" cy="15841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400" dirty="0" smtClean="0"/>
              <a:t>Презентацию выполнили: </a:t>
            </a:r>
            <a:r>
              <a:rPr lang="ru-RU" sz="1400" dirty="0" err="1" smtClean="0"/>
              <a:t>Бучельникова</a:t>
            </a:r>
            <a:r>
              <a:rPr lang="ru-RU" sz="1400" dirty="0" smtClean="0"/>
              <a:t> Александра и Воробьёва </a:t>
            </a:r>
            <a:r>
              <a:rPr lang="ru-RU" sz="1400" dirty="0" smtClean="0"/>
              <a:t>Марина, ученицы </a:t>
            </a:r>
            <a:r>
              <a:rPr lang="ru-RU" sz="1400" dirty="0" smtClean="0"/>
              <a:t>10 </a:t>
            </a:r>
            <a:r>
              <a:rPr lang="en-US" sz="1400" dirty="0" smtClean="0"/>
              <a:t>“</a:t>
            </a:r>
            <a:r>
              <a:rPr lang="ru-RU" sz="1400" dirty="0" smtClean="0"/>
              <a:t>А</a:t>
            </a:r>
            <a:r>
              <a:rPr lang="en-US" sz="1400" dirty="0" smtClean="0"/>
              <a:t>”</a:t>
            </a:r>
            <a:r>
              <a:rPr lang="ru-RU" sz="1400" dirty="0" smtClean="0"/>
              <a:t> </a:t>
            </a:r>
            <a:r>
              <a:rPr lang="ru-RU" sz="1400" dirty="0" smtClean="0"/>
              <a:t>класса МБОУ </a:t>
            </a:r>
            <a:r>
              <a:rPr lang="ru-RU" sz="1400" dirty="0" smtClean="0"/>
              <a:t>СШ №1, г. </a:t>
            </a:r>
            <a:r>
              <a:rPr lang="ru-RU" sz="1400" dirty="0" smtClean="0"/>
              <a:t>Архангельска, Архангельской области.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Руководитель: Куприянович Марина Олеговна, учитель математики высшей квалификационной категории</a:t>
            </a:r>
            <a:r>
              <a:rPr lang="ru-RU" sz="1400" dirty="0" smtClean="0"/>
              <a:t> МБОУ СШ №1, г. Архангельска, Архангельской </a:t>
            </a:r>
            <a:r>
              <a:rPr lang="ru-RU" sz="1400" dirty="0" smtClean="0"/>
              <a:t>области, 2015 год.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8533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6156176" cy="2276871"/>
          </a:xfrm>
        </p:spPr>
        <p:txBody>
          <a:bodyPr/>
          <a:lstStyle/>
          <a:p>
            <a:r>
              <a:rPr lang="ru-RU" altLang="ru-RU" sz="2400" dirty="0">
                <a:cs typeface="Times New Roman" pitchFamily="18" charset="0"/>
              </a:rPr>
              <a:t>Говорят, что точка </a:t>
            </a:r>
            <a:r>
              <a:rPr lang="ru-RU" altLang="ru-RU" sz="2400" i="1" dirty="0">
                <a:cs typeface="Times New Roman" pitchFamily="18" charset="0"/>
              </a:rPr>
              <a:t>А</a:t>
            </a:r>
            <a:r>
              <a:rPr lang="ru-RU" altLang="ru-RU" sz="2400" dirty="0">
                <a:cs typeface="Times New Roman" pitchFamily="18" charset="0"/>
              </a:rPr>
              <a:t>' плоскости получается из точки </a:t>
            </a:r>
            <a:r>
              <a:rPr lang="ru-RU" altLang="ru-RU" sz="2400" i="1" dirty="0">
                <a:cs typeface="Times New Roman" pitchFamily="18" charset="0"/>
              </a:rPr>
              <a:t>А</a:t>
            </a:r>
            <a:r>
              <a:rPr lang="ru-RU" altLang="ru-RU" sz="24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FF3300"/>
                </a:solidFill>
                <a:cs typeface="Times New Roman" pitchFamily="18" charset="0"/>
              </a:rPr>
              <a:t>поворотом</a:t>
            </a:r>
            <a:r>
              <a:rPr lang="ru-RU" altLang="ru-RU" sz="2400" i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altLang="ru-RU" sz="2400" dirty="0">
                <a:cs typeface="Times New Roman" pitchFamily="18" charset="0"/>
              </a:rPr>
              <a:t>вокруг точки </a:t>
            </a:r>
            <a:r>
              <a:rPr lang="ru-RU" altLang="ru-RU" sz="2400" i="1" dirty="0">
                <a:cs typeface="Times New Roman" pitchFamily="18" charset="0"/>
              </a:rPr>
              <a:t>О</a:t>
            </a:r>
            <a:r>
              <a:rPr lang="ru-RU" altLang="ru-RU" sz="2400" dirty="0">
                <a:cs typeface="Times New Roman" pitchFamily="18" charset="0"/>
              </a:rPr>
              <a:t> на угол </a:t>
            </a:r>
            <a:r>
              <a:rPr lang="en-US" altLang="ru-RU" sz="2400" dirty="0">
                <a:cs typeface="Times New Roman" pitchFamily="18" charset="0"/>
              </a:rPr>
              <a:t>φ</a:t>
            </a:r>
            <a:r>
              <a:rPr lang="ru-RU" altLang="ru-RU" sz="2400" dirty="0">
                <a:cs typeface="Times New Roman" pitchFamily="18" charset="0"/>
              </a:rPr>
              <a:t>, если </a:t>
            </a:r>
            <a:r>
              <a:rPr lang="en-US" altLang="ru-RU" sz="2400" i="1" dirty="0">
                <a:cs typeface="Times New Roman" pitchFamily="18" charset="0"/>
              </a:rPr>
              <a:t>OA</a:t>
            </a:r>
            <a:r>
              <a:rPr lang="ru-RU" altLang="ru-RU" sz="2400" i="1" dirty="0">
                <a:cs typeface="Times New Roman" pitchFamily="18" charset="0"/>
              </a:rPr>
              <a:t>' = </a:t>
            </a:r>
            <a:r>
              <a:rPr lang="en-US" altLang="ru-RU" sz="2400" i="1" dirty="0">
                <a:cs typeface="Times New Roman" pitchFamily="18" charset="0"/>
              </a:rPr>
              <a:t>OA</a:t>
            </a:r>
            <a:r>
              <a:rPr lang="ru-RU" altLang="ru-RU" sz="2400" dirty="0">
                <a:cs typeface="Times New Roman" pitchFamily="18" charset="0"/>
              </a:rPr>
              <a:t> и </a:t>
            </a:r>
            <a:r>
              <a:rPr lang="ru-RU" altLang="ru-RU" sz="2800" dirty="0">
                <a:cs typeface="Times New Roman" pitchFamily="18" charset="0"/>
                <a:sym typeface="Math1" pitchFamily="2" charset="2"/>
              </a:rPr>
              <a:t></a:t>
            </a:r>
            <a:r>
              <a:rPr lang="en-US" altLang="ru-RU" sz="2400" i="1" dirty="0">
                <a:cs typeface="Times New Roman" pitchFamily="18" charset="0"/>
              </a:rPr>
              <a:t>AOA</a:t>
            </a:r>
            <a:r>
              <a:rPr lang="ru-RU" altLang="ru-RU" sz="2400" i="1" dirty="0">
                <a:cs typeface="Times New Roman" pitchFamily="18" charset="0"/>
              </a:rPr>
              <a:t>' </a:t>
            </a:r>
            <a:r>
              <a:rPr lang="ru-RU" altLang="ru-RU" sz="2400" dirty="0">
                <a:cs typeface="Times New Roman" pitchFamily="18" charset="0"/>
              </a:rPr>
              <a:t>= </a:t>
            </a:r>
            <a:r>
              <a:rPr lang="en-US" altLang="ru-RU" sz="2400" dirty="0">
                <a:cs typeface="Times New Roman" pitchFamily="18" charset="0"/>
              </a:rPr>
              <a:t>φ.</a:t>
            </a:r>
            <a:r>
              <a:rPr lang="en-US" altLang="ru-RU" sz="24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000240"/>
            <a:ext cx="243205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0533" y="2714620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Преобразование плоскости, при котором данная точка О остается на месте, а все остальные точки поворачиваются вокруг точки О в одном и том же направлении (против часовой стрелки или по часовой стрелке) на заданный угол φ, называется </a:t>
            </a:r>
            <a:r>
              <a:rPr lang="ru-RU" sz="2000" dirty="0" smtClean="0">
                <a:solidFill>
                  <a:srgbClr val="FF0000"/>
                </a:solidFill>
              </a:rPr>
              <a:t>поворотом вокруг точки О на угол </a:t>
            </a:r>
            <a:r>
              <a:rPr lang="ru-RU" sz="2000" dirty="0" err="1" smtClean="0">
                <a:solidFill>
                  <a:srgbClr val="FF0000"/>
                </a:solidFill>
              </a:rPr>
              <a:t>φ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40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620688"/>
            <a:ext cx="7906072" cy="4255367"/>
          </a:xfrm>
        </p:spPr>
        <p:txBody>
          <a:bodyPr/>
          <a:lstStyle/>
          <a:p>
            <a:pPr algn="ctr">
              <a:buNone/>
            </a:pPr>
            <a:r>
              <a:rPr lang="ru-RU" sz="3600" dirty="0"/>
              <a:t>Поворот (вращение) — движение, при котором по крайней мере одна точка плоскости (пространства) остаётся </a:t>
            </a:r>
            <a:r>
              <a:rPr lang="ru-RU" sz="3600" dirty="0" smtClean="0"/>
              <a:t>неподвижной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865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340768"/>
            <a:ext cx="8112224" cy="4953743"/>
          </a:xfrm>
        </p:spPr>
        <p:txBody>
          <a:bodyPr/>
          <a:lstStyle/>
          <a:p>
            <a:r>
              <a:rPr lang="ru-RU" dirty="0"/>
              <a:t> Вращение плоскости (пространства) называется собственным (вращение первого рода) или несобственным (вращение второго рода) в зависимости от того, сохраняет оно или нет ориентацию плоскости (пространства</a:t>
            </a:r>
            <a:r>
              <a:rPr lang="ru-RU" dirty="0" smtClean="0"/>
              <a:t>) </a:t>
            </a:r>
            <a:endParaRPr lang="ru-RU" dirty="0"/>
          </a:p>
          <a:p>
            <a:r>
              <a:rPr lang="ru-RU" dirty="0" smtClean="0"/>
              <a:t>Несобственное </a:t>
            </a:r>
            <a:r>
              <a:rPr lang="ru-RU" dirty="0"/>
              <a:t>вращение нельзя сделать малым (в смысле расстояния между каждой точкой и ее образом), собственное — можно сделать сколь угодно малым для любой ограниченной области пространства (то есть можно подобрать для ограниченной области сколь угодно малое собственное вращение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/>
              <a:t>На </a:t>
            </a:r>
            <a:r>
              <a:rPr lang="ru-RU" dirty="0"/>
              <a:t>плоскости в прямоугольных декартовых координатах собственное вращение выражается </a:t>
            </a:r>
            <a:r>
              <a:rPr lang="ru-RU" dirty="0" smtClean="0"/>
              <a:t>формулами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Типы вращений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0445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02" y="642918"/>
            <a:ext cx="2714644" cy="714380"/>
          </a:xfrm>
        </p:spPr>
        <p:txBody>
          <a:bodyPr/>
          <a:lstStyle/>
          <a:p>
            <a:r>
              <a:rPr lang="ru-RU" altLang="ru-RU" dirty="0"/>
              <a:t>Поворот</a:t>
            </a:r>
          </a:p>
        </p:txBody>
      </p:sp>
      <p:pic>
        <p:nvPicPr>
          <p:cNvPr id="1026" name="Picture 2" descr="C:\Users\Lena\Desktop\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643050"/>
            <a:ext cx="3532656" cy="3017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10806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63884" y="980728"/>
            <a:ext cx="7794395" cy="3657599"/>
          </a:xfrm>
        </p:spPr>
        <p:txBody>
          <a:bodyPr/>
          <a:lstStyle/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SzTx/>
              <a:buNone/>
            </a:pPr>
            <a:r>
              <a:rPr lang="ru-RU" altLang="ru-RU" sz="3200" dirty="0">
                <a:solidFill>
                  <a:srgbClr val="FF3300"/>
                </a:solidFill>
                <a:effectLst/>
                <a:latin typeface="Times New Roman" pitchFamily="18" charset="0"/>
              </a:rPr>
              <a:t>Свойство 1. </a:t>
            </a:r>
            <a:r>
              <a:rPr lang="ru-RU" altLang="ru-RU" sz="3200" dirty="0">
                <a:effectLst/>
                <a:latin typeface="Times New Roman" pitchFamily="18" charset="0"/>
                <a:cs typeface="Times New Roman" pitchFamily="18" charset="0"/>
              </a:rPr>
              <a:t>Поворот сохраняет расстояния между </a:t>
            </a:r>
            <a:r>
              <a:rPr lang="ru-RU" alt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точками</a:t>
            </a:r>
            <a:endParaRPr lang="ru-RU" altLang="ru-RU" sz="32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SzTx/>
              <a:buNone/>
            </a:pPr>
            <a:r>
              <a:rPr lang="ru-RU" altLang="ru-RU" sz="3200" dirty="0">
                <a:solidFill>
                  <a:srgbClr val="FF3300"/>
                </a:solidFill>
                <a:effectLst/>
                <a:latin typeface="Times New Roman" pitchFamily="18" charset="0"/>
              </a:rPr>
              <a:t>Свойство 2. </a:t>
            </a:r>
            <a:r>
              <a:rPr lang="ru-RU" altLang="ru-RU" sz="3200" dirty="0">
                <a:effectLst/>
                <a:latin typeface="Times New Roman" pitchFamily="18" charset="0"/>
                <a:cs typeface="Times New Roman" pitchFamily="18" charset="0"/>
              </a:rPr>
              <a:t>Поворот переводит отрезки в отрезки, лучи в лучи и прямые в </a:t>
            </a:r>
            <a:r>
              <a:rPr lang="ru-RU" alt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прямые</a:t>
            </a:r>
            <a:endParaRPr lang="ru-RU" altLang="ru-RU" sz="3200" dirty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Свойства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071942"/>
            <a:ext cx="1635049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98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Поворот в архитектуре</a:t>
            </a:r>
            <a:endParaRPr lang="ru-RU" dirty="0"/>
          </a:p>
        </p:txBody>
      </p:sp>
      <p:pic>
        <p:nvPicPr>
          <p:cNvPr id="2050" name="Picture 2" descr="C:\Users\Lena\Desktop\Dynamic-Tower-Dub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3067291" cy="1949434"/>
          </a:xfrm>
          <a:prstGeom prst="rect">
            <a:avLst/>
          </a:prstGeom>
          <a:noFill/>
        </p:spPr>
      </p:pic>
      <p:pic>
        <p:nvPicPr>
          <p:cNvPr id="2051" name="Picture 3" descr="C:\Users\Lena\Desktop\1323_zhilyie_zdaniya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1908" y="357167"/>
            <a:ext cx="2798367" cy="2143140"/>
          </a:xfrm>
          <a:prstGeom prst="rect">
            <a:avLst/>
          </a:prstGeom>
          <a:noFill/>
        </p:spPr>
      </p:pic>
      <p:pic>
        <p:nvPicPr>
          <p:cNvPr id="2052" name="Picture 4" descr="C:\Users\Lena\Desktop\arhitektura-13-fotka_e83d07040f494bdba2c152997ece68cb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857496"/>
            <a:ext cx="1559097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642918"/>
            <a:ext cx="7543800" cy="571504"/>
          </a:xfrm>
        </p:spPr>
        <p:txBody>
          <a:bodyPr/>
          <a:lstStyle/>
          <a:p>
            <a:pPr algn="ctr"/>
            <a:r>
              <a:rPr lang="ru-RU" dirty="0" smtClean="0"/>
              <a:t>Библиография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000240"/>
            <a:ext cx="8001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Геометрия: учеб. для 7 – 9 </a:t>
            </a:r>
            <a:r>
              <a:rPr lang="ru-RU" dirty="0" err="1" smtClean="0"/>
              <a:t>кл</a:t>
            </a:r>
            <a:r>
              <a:rPr lang="ru-RU" dirty="0" smtClean="0"/>
              <a:t>. </a:t>
            </a:r>
            <a:r>
              <a:rPr lang="ru-RU" dirty="0" err="1" smtClean="0"/>
              <a:t>общеобразоват</a:t>
            </a:r>
            <a:r>
              <a:rPr lang="ru-RU" dirty="0" smtClean="0"/>
              <a:t>. учреждений/ А.В.Погорелов. – 8 – е изд. – М.: Просвещение, 2007.- 224 с.: ил.</a:t>
            </a:r>
          </a:p>
          <a:p>
            <a:pPr marL="342900" indent="-342900">
              <a:buAutoNum type="arabicPeriod"/>
            </a:pPr>
            <a:r>
              <a:rPr lang="en-GB" dirty="0" smtClean="0"/>
              <a:t>https://yandex.ru/images/search?text=%D0%BF%D0%BE%D0%B2%D0%BE%D1%80%D0%BE%D1%82%20%D0%BE%D1%82%D0%BD%D0%BE%D1%81%D0%B8%D1%82%D0%B5%D0%BB%D1%8C%D0%BD%D0%BE%20%D1%82%D0%BE%D1%87%D0%BA%D0%B8%20%D0%B3%D0%B5%D0%BE%D0%BC%D0%B5%D1%82%D1%80%D0%B8%D1%8F%209%20%D0%BA%D0%BB%D0%B0%D1%81%D1%81&amp;stype=image&amp;lr=20&amp;noreask=1&amp;source=wiz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81</TotalTime>
  <Words>310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Базовая</vt:lpstr>
      <vt:lpstr>NewsPrint</vt:lpstr>
      <vt:lpstr>Поворот</vt:lpstr>
      <vt:lpstr>Слайд 2</vt:lpstr>
      <vt:lpstr>Слайд 3</vt:lpstr>
      <vt:lpstr>Типы вращений</vt:lpstr>
      <vt:lpstr>Поворот</vt:lpstr>
      <vt:lpstr>Свойства</vt:lpstr>
      <vt:lpstr>Поворот в архитектуре</vt:lpstr>
      <vt:lpstr>Библиография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Поворот.</dc:title>
  <dc:creator>Елена</dc:creator>
  <cp:lastModifiedBy>Lena</cp:lastModifiedBy>
  <cp:revision>10</cp:revision>
  <dcterms:created xsi:type="dcterms:W3CDTF">2015-12-24T12:48:07Z</dcterms:created>
  <dcterms:modified xsi:type="dcterms:W3CDTF">2015-12-29T18:58:44Z</dcterms:modified>
</cp:coreProperties>
</file>