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16581346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60777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142694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9631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0491864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4910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93708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60981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05501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39736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7349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0BEDCF-1561-4874-A67A-F0B6802CDA9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DAF11B-1E29-4074-8DAD-87A3C29443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37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236" y="4690752"/>
            <a:ext cx="8075364" cy="38001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Перпендикуляр и наклонная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4390" y="5237018"/>
            <a:ext cx="7362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Работу выполнили: </a:t>
            </a:r>
            <a:r>
              <a:rPr lang="ru-RU" b="1" dirty="0" err="1" smtClean="0">
                <a:solidFill>
                  <a:schemeClr val="tx1">
                    <a:lumMod val="95000"/>
                  </a:schemeClr>
                </a:solidFill>
              </a:rPr>
              <a:t>Копаева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 Марина и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Трескина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Елена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ученицы 10 А класса МБОУ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СШ № 1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г. Архангельска, Архангельской области.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МБОУ СШ </a:t>
            </a:r>
            <a:r>
              <a:rPr lang="ru-RU" b="1" smtClean="0">
                <a:solidFill>
                  <a:schemeClr val="tx1">
                    <a:lumMod val="95000"/>
                  </a:schemeClr>
                </a:solidFill>
              </a:rPr>
              <a:t>№ 1 г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. Архангельска, Архангельской области, 2015 год.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974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задача № 24.2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Из точки к плоскости проведены две наклонные. Найдите длины наклонных, </a:t>
            </a:r>
            <a:r>
              <a:rPr lang="ru-RU" sz="4800" dirty="0" smtClean="0"/>
              <a:t>если </a:t>
            </a:r>
            <a:r>
              <a:rPr lang="ru-RU" sz="4800" dirty="0" smtClean="0"/>
              <a:t>наклонные относятся как 1:2, а проекции наклонных равны 1см и 7 см.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80604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9144" y="178131"/>
            <a:ext cx="4135057" cy="6211094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u="sng" dirty="0" smtClean="0"/>
              <a:t>ДАНО:</a:t>
            </a:r>
          </a:p>
          <a:p>
            <a:r>
              <a:rPr lang="el-GR" sz="2800" dirty="0" smtClean="0"/>
              <a:t>α</a:t>
            </a:r>
            <a:r>
              <a:rPr lang="ru-RU" sz="2800" dirty="0" smtClean="0"/>
              <a:t> – плоскость</a:t>
            </a:r>
          </a:p>
          <a:p>
            <a:r>
              <a:rPr lang="ru-RU" sz="2800" dirty="0" smtClean="0"/>
              <a:t>АС, ВС – наклонные, АС∩ВС = С</a:t>
            </a:r>
          </a:p>
          <a:p>
            <a:r>
              <a:rPr lang="ru-RU" sz="2800" dirty="0" smtClean="0"/>
              <a:t>АС:ВС=1:2</a:t>
            </a:r>
          </a:p>
          <a:p>
            <a:r>
              <a:rPr lang="ru-RU" sz="2800" dirty="0" smtClean="0"/>
              <a:t>АО, ВО – проекции </a:t>
            </a:r>
            <a:r>
              <a:rPr lang="ru-RU" sz="2800" dirty="0" smtClean="0"/>
              <a:t>наклонных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АС∩ВС = О</a:t>
            </a:r>
          </a:p>
          <a:p>
            <a:r>
              <a:rPr lang="ru-RU" sz="2800" dirty="0" smtClean="0"/>
              <a:t>АО = 1, ВО = 7</a:t>
            </a:r>
          </a:p>
          <a:p>
            <a:r>
              <a:rPr lang="ru-RU" sz="2800" u="sng" dirty="0" smtClean="0"/>
              <a:t>НАЙТИ:</a:t>
            </a:r>
          </a:p>
          <a:p>
            <a:r>
              <a:rPr lang="ru-RU" sz="2800" dirty="0" smtClean="0"/>
              <a:t>АС -  ?</a:t>
            </a:r>
          </a:p>
          <a:p>
            <a:r>
              <a:rPr lang="ru-RU" sz="2800" dirty="0" smtClean="0"/>
              <a:t>ВС - ?</a:t>
            </a:r>
            <a:endParaRPr lang="ru-RU" sz="2800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161" y="658367"/>
            <a:ext cx="5708364" cy="414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3449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0611" y="315783"/>
            <a:ext cx="6561389" cy="47629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0611" y="232656"/>
            <a:ext cx="6561389" cy="47629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6061" y="4559618"/>
            <a:ext cx="2801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736" lvl="1" indent="0">
              <a:buNone/>
            </a:pPr>
            <a:r>
              <a:rPr lang="ru-RU" sz="1600" dirty="0" smtClean="0"/>
              <a:t>4) АС = 4см</a:t>
            </a:r>
          </a:p>
          <a:p>
            <a:pPr marL="173736" lvl="1" indent="0">
              <a:buNone/>
            </a:pPr>
            <a:r>
              <a:rPr lang="ru-RU" sz="1600" dirty="0" smtClean="0"/>
              <a:t>ВС = 2*АС = 2*4=8см</a:t>
            </a:r>
          </a:p>
          <a:p>
            <a:pPr marL="173736" lvl="1" indent="0">
              <a:buNone/>
            </a:pPr>
            <a:endParaRPr lang="ru-RU" sz="1600" dirty="0"/>
          </a:p>
          <a:p>
            <a:pPr marL="173736" lvl="1" indent="0">
              <a:buNone/>
            </a:pPr>
            <a:r>
              <a:rPr lang="ru-RU" sz="1600" dirty="0" smtClean="0"/>
              <a:t>Ответ: АС=4см, ВС=8см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8" y="201881"/>
            <a:ext cx="4186412" cy="6353298"/>
          </a:xfrm>
        </p:spPr>
        <p:txBody>
          <a:bodyPr>
            <a:normAutofit fontScale="47500" lnSpcReduction="20000"/>
          </a:bodyPr>
          <a:lstStyle/>
          <a:p>
            <a:r>
              <a:rPr lang="ru-RU" sz="3800" u="sng" dirty="0" smtClean="0"/>
              <a:t>РЕШЕНИЕ:</a:t>
            </a:r>
          </a:p>
          <a:p>
            <a:pPr marL="128016" lvl="1" indent="0">
              <a:buNone/>
            </a:pPr>
            <a:endParaRPr lang="ru-RU" u="sng" dirty="0"/>
          </a:p>
          <a:p>
            <a:pPr marL="128016" lvl="1" indent="0">
              <a:buNone/>
            </a:pPr>
            <a:r>
              <a:rPr lang="ru-RU" sz="3800" dirty="0" smtClean="0"/>
              <a:t>1)  Пусть АС = х, </a:t>
            </a:r>
          </a:p>
          <a:p>
            <a:pPr marL="173736" lvl="1" indent="0">
              <a:buNone/>
            </a:pPr>
            <a:r>
              <a:rPr lang="ru-RU" sz="3800" dirty="0" smtClean="0"/>
              <a:t>        АС:ВС = 1:2, то</a:t>
            </a:r>
          </a:p>
          <a:p>
            <a:pPr marL="173736" lvl="1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ВС = 2х</a:t>
            </a:r>
          </a:p>
          <a:p>
            <a:pPr marL="173736" lvl="1" indent="0">
              <a:buNone/>
            </a:pPr>
            <a:endParaRPr lang="ru-RU" sz="3800" dirty="0" smtClean="0"/>
          </a:p>
          <a:p>
            <a:pPr marL="173736" lvl="1" indent="0">
              <a:buNone/>
            </a:pPr>
            <a:r>
              <a:rPr lang="ru-RU" sz="3800" dirty="0" smtClean="0"/>
              <a:t>2) Доп. построение: СО – перпендикуляр к </a:t>
            </a:r>
          </a:p>
          <a:p>
            <a:pPr marL="173736" lvl="1" indent="0">
              <a:buNone/>
            </a:pPr>
            <a:endParaRPr lang="ru-RU" sz="3800" dirty="0"/>
          </a:p>
          <a:p>
            <a:pPr marL="173736" lvl="1" indent="0">
              <a:buNone/>
            </a:pPr>
            <a:r>
              <a:rPr lang="ru-RU" sz="3800" dirty="0" smtClean="0"/>
              <a:t>3) Рассмотрим </a:t>
            </a:r>
            <a:r>
              <a:rPr lang="ru-RU" sz="2300" dirty="0" smtClean="0"/>
              <a:t>∆</a:t>
            </a:r>
            <a:r>
              <a:rPr lang="ru-RU" sz="3800" dirty="0" smtClean="0"/>
              <a:t>АОС и </a:t>
            </a:r>
            <a:r>
              <a:rPr lang="ru-RU" sz="2300" dirty="0" smtClean="0"/>
              <a:t>∆</a:t>
            </a:r>
            <a:r>
              <a:rPr lang="ru-RU" sz="3800" dirty="0" smtClean="0"/>
              <a:t>ВОС - прямоугольные</a:t>
            </a:r>
          </a:p>
          <a:p>
            <a:pPr marL="173736" lvl="1" indent="0">
              <a:buNone/>
            </a:pPr>
            <a:r>
              <a:rPr lang="ru-RU" sz="3800" dirty="0" smtClean="0"/>
              <a:t>СО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= СА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- АО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,</a:t>
            </a:r>
            <a:endParaRPr lang="ru-RU" sz="3800" baseline="30000" dirty="0" smtClean="0"/>
          </a:p>
          <a:p>
            <a:pPr marL="173736" lvl="1" indent="0">
              <a:buNone/>
            </a:pPr>
            <a:r>
              <a:rPr lang="ru-RU" sz="3800" dirty="0" smtClean="0"/>
              <a:t>СО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</a:t>
            </a:r>
            <a:r>
              <a:rPr lang="ru-RU" sz="3800" dirty="0"/>
              <a:t>= СВ</a:t>
            </a:r>
            <a:r>
              <a:rPr lang="ru-RU" sz="3800" baseline="30000" dirty="0"/>
              <a:t>2</a:t>
            </a:r>
            <a:r>
              <a:rPr lang="ru-RU" sz="3800" dirty="0"/>
              <a:t> - </a:t>
            </a:r>
            <a:r>
              <a:rPr lang="ru-RU" sz="3800" dirty="0" smtClean="0"/>
              <a:t>ВО</a:t>
            </a:r>
            <a:r>
              <a:rPr lang="ru-RU" sz="3800" baseline="30000" dirty="0" smtClean="0"/>
              <a:t>2</a:t>
            </a:r>
          </a:p>
          <a:p>
            <a:pPr marL="173736" lvl="1" indent="0">
              <a:buNone/>
            </a:pPr>
            <a:endParaRPr lang="ru-RU" sz="3800" baseline="30000" dirty="0"/>
          </a:p>
          <a:p>
            <a:pPr marL="173736" lvl="1" indent="0">
              <a:buNone/>
            </a:pPr>
            <a:r>
              <a:rPr lang="ru-RU" sz="3800" dirty="0"/>
              <a:t>СА</a:t>
            </a:r>
            <a:r>
              <a:rPr lang="ru-RU" sz="3800" baseline="30000" dirty="0"/>
              <a:t>2</a:t>
            </a:r>
            <a:r>
              <a:rPr lang="ru-RU" sz="3800" dirty="0"/>
              <a:t> - </a:t>
            </a:r>
            <a:r>
              <a:rPr lang="ru-RU" sz="3800" dirty="0" smtClean="0"/>
              <a:t>АО</a:t>
            </a:r>
            <a:r>
              <a:rPr lang="ru-RU" sz="3800" baseline="30000" dirty="0" smtClean="0"/>
              <a:t>2 </a:t>
            </a:r>
            <a:r>
              <a:rPr lang="ru-RU" sz="3800" dirty="0" smtClean="0"/>
              <a:t>= </a:t>
            </a:r>
            <a:r>
              <a:rPr lang="ru-RU" sz="3800" dirty="0"/>
              <a:t>СВ</a:t>
            </a:r>
            <a:r>
              <a:rPr lang="ru-RU" sz="3800" baseline="30000" dirty="0"/>
              <a:t>2</a:t>
            </a:r>
            <a:r>
              <a:rPr lang="ru-RU" sz="3800" dirty="0"/>
              <a:t> - </a:t>
            </a:r>
            <a:r>
              <a:rPr lang="ru-RU" sz="3800" dirty="0" smtClean="0"/>
              <a:t>ВО</a:t>
            </a:r>
            <a:r>
              <a:rPr lang="ru-RU" sz="3800" baseline="30000" dirty="0" smtClean="0"/>
              <a:t>2</a:t>
            </a:r>
            <a:endParaRPr lang="ru-RU" sz="3800" dirty="0"/>
          </a:p>
          <a:p>
            <a:pPr marL="173736" lvl="1" indent="0">
              <a:buNone/>
            </a:pPr>
            <a:endParaRPr lang="ru-RU" sz="3800" baseline="30000" dirty="0" smtClean="0"/>
          </a:p>
          <a:p>
            <a:pPr marL="173736" lvl="1" indent="0">
              <a:buNone/>
            </a:pPr>
            <a:r>
              <a:rPr lang="ru-RU" sz="3800" dirty="0" smtClean="0"/>
              <a:t>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- 1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= (2х)</a:t>
            </a:r>
            <a:r>
              <a:rPr lang="ru-RU" sz="3800" baseline="30000" dirty="0" smtClean="0"/>
              <a:t>2 </a:t>
            </a:r>
            <a:r>
              <a:rPr lang="ru-RU" sz="3800" dirty="0" smtClean="0"/>
              <a:t> - 7</a:t>
            </a:r>
            <a:r>
              <a:rPr lang="ru-RU" sz="3800" baseline="30000" dirty="0" smtClean="0"/>
              <a:t>2</a:t>
            </a:r>
          </a:p>
          <a:p>
            <a:pPr marL="173736" lvl="1" indent="0">
              <a:buNone/>
            </a:pPr>
            <a:r>
              <a:rPr lang="ru-RU" sz="3800" dirty="0"/>
              <a:t>х</a:t>
            </a:r>
            <a:r>
              <a:rPr lang="ru-RU" sz="3800" baseline="30000" dirty="0"/>
              <a:t>2</a:t>
            </a:r>
            <a:r>
              <a:rPr lang="ru-RU" sz="3800" dirty="0"/>
              <a:t> -</a:t>
            </a:r>
            <a:r>
              <a:rPr lang="ru-RU" sz="3800" dirty="0" smtClean="0"/>
              <a:t> 4х</a:t>
            </a:r>
            <a:r>
              <a:rPr lang="ru-RU" sz="3800" baseline="30000" dirty="0" smtClean="0"/>
              <a:t>2</a:t>
            </a:r>
            <a:r>
              <a:rPr lang="ru-RU" sz="3800" dirty="0"/>
              <a:t> </a:t>
            </a:r>
            <a:r>
              <a:rPr lang="ru-RU" sz="3800" dirty="0" smtClean="0"/>
              <a:t>= - 7</a:t>
            </a:r>
            <a:r>
              <a:rPr lang="ru-RU" sz="3800" baseline="30000" dirty="0" smtClean="0"/>
              <a:t>2 </a:t>
            </a:r>
            <a:r>
              <a:rPr lang="ru-RU" sz="3800" dirty="0" smtClean="0"/>
              <a:t>+ 1</a:t>
            </a:r>
            <a:r>
              <a:rPr lang="ru-RU" sz="3800" baseline="30000" dirty="0" smtClean="0"/>
              <a:t>2</a:t>
            </a:r>
            <a:endParaRPr lang="ru-RU" sz="3800" baseline="30000" dirty="0"/>
          </a:p>
          <a:p>
            <a:pPr marL="173736" lvl="1" indent="0">
              <a:buNone/>
            </a:pPr>
            <a:r>
              <a:rPr lang="ru-RU" sz="3800" dirty="0" smtClean="0"/>
              <a:t>-3х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= - 49 + 1</a:t>
            </a:r>
            <a:endParaRPr lang="ru-RU" sz="3800" dirty="0"/>
          </a:p>
          <a:p>
            <a:pPr marL="173736" lvl="1" indent="0">
              <a:buNone/>
            </a:pPr>
            <a:r>
              <a:rPr lang="ru-RU" sz="3800" dirty="0" smtClean="0"/>
              <a:t>-3х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</a:t>
            </a:r>
            <a:r>
              <a:rPr lang="ru-RU" sz="3800" dirty="0"/>
              <a:t>= - </a:t>
            </a:r>
            <a:r>
              <a:rPr lang="ru-RU" sz="3800" dirty="0" smtClean="0"/>
              <a:t>48</a:t>
            </a:r>
            <a:endParaRPr lang="ru-RU" sz="3800" dirty="0" smtClean="0"/>
          </a:p>
          <a:p>
            <a:pPr marL="173736" lvl="1" indent="0">
              <a:buNone/>
            </a:pPr>
            <a:r>
              <a:rPr lang="ru-RU" sz="3800" dirty="0" smtClean="0"/>
              <a:t>3х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</a:t>
            </a:r>
            <a:r>
              <a:rPr lang="ru-RU" sz="3800" dirty="0"/>
              <a:t>= </a:t>
            </a:r>
            <a:r>
              <a:rPr lang="ru-RU" sz="3800" dirty="0" smtClean="0"/>
              <a:t> 48</a:t>
            </a:r>
          </a:p>
          <a:p>
            <a:pPr marL="173736" lvl="1" indent="0">
              <a:buNone/>
            </a:pPr>
            <a:r>
              <a:rPr lang="ru-RU" sz="3800" dirty="0" smtClean="0"/>
              <a:t>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</a:t>
            </a:r>
            <a:r>
              <a:rPr lang="ru-RU" sz="3800" dirty="0"/>
              <a:t>=  </a:t>
            </a:r>
            <a:r>
              <a:rPr lang="ru-RU" sz="3800" dirty="0" smtClean="0"/>
              <a:t>48:3                                   </a:t>
            </a:r>
          </a:p>
          <a:p>
            <a:pPr marL="173736" lvl="1" indent="0">
              <a:buNone/>
            </a:pPr>
            <a:r>
              <a:rPr lang="ru-RU" sz="3800" dirty="0" smtClean="0"/>
              <a:t>х</a:t>
            </a:r>
            <a:r>
              <a:rPr lang="ru-RU" sz="3800" baseline="30000" dirty="0" smtClean="0"/>
              <a:t>2</a:t>
            </a:r>
            <a:r>
              <a:rPr lang="ru-RU" sz="3800" dirty="0" smtClean="0"/>
              <a:t> </a:t>
            </a:r>
            <a:r>
              <a:rPr lang="ru-RU" sz="3800" dirty="0"/>
              <a:t>=  </a:t>
            </a:r>
            <a:r>
              <a:rPr lang="ru-RU" sz="3800" dirty="0" smtClean="0"/>
              <a:t>16</a:t>
            </a:r>
          </a:p>
          <a:p>
            <a:pPr marL="173736" lvl="1" indent="0">
              <a:buNone/>
            </a:pPr>
            <a:r>
              <a:rPr lang="ru-RU" sz="3800" dirty="0" smtClean="0"/>
              <a:t>х </a:t>
            </a:r>
            <a:r>
              <a:rPr lang="ru-RU" sz="3800" dirty="0"/>
              <a:t>=  </a:t>
            </a:r>
            <a:r>
              <a:rPr lang="ru-RU" sz="3800" dirty="0" smtClean="0"/>
              <a:t>4</a:t>
            </a:r>
            <a:endParaRPr lang="ru-RU" sz="2300" dirty="0"/>
          </a:p>
          <a:p>
            <a:pPr marL="173736" lvl="1" indent="0">
              <a:buNone/>
            </a:pPr>
            <a:endParaRPr lang="ru-RU" dirty="0" smtClean="0"/>
          </a:p>
          <a:p>
            <a:pPr marL="173736" lvl="1" indent="0">
              <a:buNone/>
            </a:pPr>
            <a:endParaRPr lang="ru-RU" dirty="0"/>
          </a:p>
          <a:p>
            <a:pPr marL="173736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207232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4042" y="5101826"/>
            <a:ext cx="7712725" cy="1756174"/>
          </a:xfrm>
        </p:spPr>
        <p:txBody>
          <a:bodyPr>
            <a:normAutofit fontScale="70000" lnSpcReduction="20000"/>
          </a:bodyPr>
          <a:lstStyle/>
          <a:p>
            <a:pPr marL="342900" indent="-342900"/>
            <a:r>
              <a:rPr lang="ru-RU" dirty="0" smtClean="0"/>
              <a:t>1. Геометрия</a:t>
            </a:r>
            <a:r>
              <a:rPr lang="ru-RU" dirty="0" smtClean="0"/>
              <a:t>. 10-11 классы : учеб. 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smtClean="0"/>
              <a:t>учреждений </a:t>
            </a:r>
            <a:r>
              <a:rPr lang="ru-RU" dirty="0" smtClean="0"/>
              <a:t>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</a:t>
            </a:r>
            <a:r>
              <a:rPr lang="ru-RU" dirty="0" smtClean="0"/>
              <a:t>/ А.В. Погорелов. – 10-е изд. – м. : просвещение, 2010. – 175 с. :ил. </a:t>
            </a:r>
            <a:endParaRPr lang="ru-RU" dirty="0" smtClean="0"/>
          </a:p>
          <a:p>
            <a:pPr marL="342900" indent="-342900"/>
            <a:r>
              <a:rPr lang="ru-RU" dirty="0" smtClean="0"/>
              <a:t>2. </a:t>
            </a:r>
            <a:r>
              <a:rPr lang="en-GB" dirty="0" smtClean="0"/>
              <a:t>https://yandex.ru/images/search?text=%D1%80%D0%B8%D1%81%D1%83%D0%BD%D0%BA%D0%B8%20%D0%BA%20%D0%B7%D0%B0%D0%B4%D0%B0%D1%87%D0%B0%D0%BC%20%D0%BF%D0%BE%20%D0%B3%D0%B5%D0%BE%D0%BC%D0%B5%D1%82%D1%80%D0%B8%D0%B8%2010%20%D0%BA%D0%BB%D0%B0%D1%81%D1%81%20%D0%BF%D0%BE%20%D1%82%D0%B5%D0%BC%D0%B5%20%D0%BF%D0%B5%D1%80%D0%BF%D0%B5%D0%BD%D0%B4%D0%B8%D0%BA%D1%83%D0%BB%D1%8F%D1%80%20%D0%B8%20%D0%BD%D0%B0%D0%BA%D0%BB%D0%BE%D0%BD%D0%BD%D0%B0%D1%8F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005" y="4417622"/>
            <a:ext cx="8775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Библиография: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598156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317</TotalTime>
  <Words>289</Words>
  <Application>Microsoft Office PowerPoint</Application>
  <PresentationFormat>Произвольный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Интеграл</vt:lpstr>
      <vt:lpstr>Перпендикуляр и наклонная</vt:lpstr>
      <vt:lpstr>задача № 24.2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перпендикуляр и наклонная задача № 24.2</dc:title>
  <dc:creator>msi</dc:creator>
  <cp:lastModifiedBy>Lena</cp:lastModifiedBy>
  <cp:revision>17</cp:revision>
  <dcterms:created xsi:type="dcterms:W3CDTF">2015-12-22T11:21:08Z</dcterms:created>
  <dcterms:modified xsi:type="dcterms:W3CDTF">2015-12-30T17:26:05Z</dcterms:modified>
</cp:coreProperties>
</file>