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368" autoAdjust="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Перпендикуляр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 наклонная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286256"/>
            <a:ext cx="5000660" cy="1524000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Работу выполнили: Дорофеев Иван и Чижов Евгений, ученики 10а класса МБОУ СШ № 1 г. Архангельска, Архангельской области</a:t>
            </a:r>
          </a:p>
          <a:p>
            <a:pPr algn="l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Руководитель: Куприянович Марина Олеговна, учитель математики высшей квалификационной категории МБОУ СШ № 1 г. Архангельска, Архангельской области, 2015 год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1608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571744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Найдите геометрическое место оснований наклонных данной длины , проведенных из данной точки к плоскости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244" y="1357298"/>
            <a:ext cx="652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(стр. 37 № 22)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59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Овал 164"/>
          <p:cNvSpPr/>
          <p:nvPr/>
        </p:nvSpPr>
        <p:spPr>
          <a:xfrm>
            <a:off x="5543324" y="2057836"/>
            <a:ext cx="825481" cy="795100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043608" y="1196751"/>
                <a:ext cx="2592288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Дано:</a:t>
                </a:r>
              </a:p>
              <a:p>
                <a:pPr/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/>
                  <a:t>- плоскость </a:t>
                </a:r>
              </a:p>
              <a:p>
                <a:pPr/>
                <a:r>
                  <a:rPr lang="en-US" dirty="0" smtClean="0"/>
                  <a:t>A</a:t>
                </a:r>
                <a:r>
                  <a:rPr lang="ru-RU" dirty="0" smtClean="0"/>
                  <a:t>- данная точка</a:t>
                </a:r>
              </a:p>
              <a:p>
                <a:pPr/>
                <a:r>
                  <a:rPr lang="en-US" dirty="0"/>
                  <a:t>A</a:t>
                </a:r>
                <a:r>
                  <a:rPr lang="en-US" dirty="0" smtClean="0"/>
                  <a:t>O</a:t>
                </a:r>
                <a:r>
                  <a:rPr lang="ru-RU" dirty="0"/>
                  <a:t>⊥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ru-RU" dirty="0" smtClean="0"/>
              </a:p>
              <a:p>
                <a:pPr/>
                <a:endParaRPr lang="ru-RU" dirty="0" smtClean="0"/>
              </a:p>
              <a:p>
                <a:pPr/>
                <a:r>
                  <a:rPr lang="ru-RU" b="1" dirty="0" smtClean="0"/>
                  <a:t>Найти:</a:t>
                </a:r>
              </a:p>
              <a:p>
                <a:pPr/>
                <a:r>
                  <a:rPr lang="ru-RU" dirty="0" smtClean="0"/>
                  <a:t>Геометрическое место основания</a:t>
                </a:r>
              </a:p>
              <a:p>
                <a:pPr/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196751"/>
                <a:ext cx="2592288" cy="258532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882" t="-1179" r="-4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Блок-схема: данные 3"/>
          <p:cNvSpPr/>
          <p:nvPr/>
        </p:nvSpPr>
        <p:spPr>
          <a:xfrm>
            <a:off x="4211193" y="1941132"/>
            <a:ext cx="3240360" cy="108012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39024" y="121406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32097" y="245134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45947" y="24513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527292" y="245690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51353" y="27262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155409" y="27262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>
            <a:endCxn id="146" idx="0"/>
          </p:cNvCxnSpPr>
          <p:nvPr/>
        </p:nvCxnSpPr>
        <p:spPr>
          <a:xfrm flipH="1">
            <a:off x="5946391" y="1216607"/>
            <a:ext cx="22906" cy="1261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2"/>
            <a:endCxn id="8" idx="6"/>
          </p:cNvCxnSpPr>
          <p:nvPr/>
        </p:nvCxnSpPr>
        <p:spPr>
          <a:xfrm flipV="1">
            <a:off x="5932097" y="2474208"/>
            <a:ext cx="45956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6"/>
          </p:cNvCxnSpPr>
          <p:nvPr/>
        </p:nvCxnSpPr>
        <p:spPr>
          <a:xfrm>
            <a:off x="5573011" y="2479767"/>
            <a:ext cx="386895" cy="1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7"/>
          </p:cNvCxnSpPr>
          <p:nvPr/>
        </p:nvCxnSpPr>
        <p:spPr>
          <a:xfrm flipH="1">
            <a:off x="5685758" y="2458044"/>
            <a:ext cx="285363" cy="281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2"/>
            <a:endCxn id="11" idx="1"/>
          </p:cNvCxnSpPr>
          <p:nvPr/>
        </p:nvCxnSpPr>
        <p:spPr>
          <a:xfrm>
            <a:off x="5932097" y="2474209"/>
            <a:ext cx="230007" cy="258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5" idx="4"/>
          </p:cNvCxnSpPr>
          <p:nvPr/>
        </p:nvCxnSpPr>
        <p:spPr>
          <a:xfrm flipH="1">
            <a:off x="5543325" y="1259788"/>
            <a:ext cx="418559" cy="1219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5" idx="5"/>
            <a:endCxn id="8" idx="0"/>
          </p:cNvCxnSpPr>
          <p:nvPr/>
        </p:nvCxnSpPr>
        <p:spPr>
          <a:xfrm>
            <a:off x="5978048" y="1253093"/>
            <a:ext cx="390759" cy="1198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5" idx="4"/>
            <a:endCxn id="10" idx="0"/>
          </p:cNvCxnSpPr>
          <p:nvPr/>
        </p:nvCxnSpPr>
        <p:spPr>
          <a:xfrm flipH="1">
            <a:off x="5674213" y="1259788"/>
            <a:ext cx="287671" cy="1466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5" idx="0"/>
            <a:endCxn id="11" idx="5"/>
          </p:cNvCxnSpPr>
          <p:nvPr/>
        </p:nvCxnSpPr>
        <p:spPr>
          <a:xfrm>
            <a:off x="5961884" y="1214069"/>
            <a:ext cx="232549" cy="155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единительная линия 1041"/>
          <p:cNvCxnSpPr/>
          <p:nvPr/>
        </p:nvCxnSpPr>
        <p:spPr>
          <a:xfrm flipH="1">
            <a:off x="5219305" y="3014269"/>
            <a:ext cx="158614" cy="513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H="1">
            <a:off x="5506410" y="3014269"/>
            <a:ext cx="112869" cy="7755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5935337" y="3014269"/>
            <a:ext cx="3687" cy="607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6229672" y="3014269"/>
            <a:ext cx="139134" cy="7755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6545586" y="3014269"/>
            <a:ext cx="192032" cy="607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H="1">
            <a:off x="5377919" y="2456907"/>
            <a:ext cx="172232" cy="55736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>
            <a:stCxn id="10" idx="0"/>
          </p:cNvCxnSpPr>
          <p:nvPr/>
        </p:nvCxnSpPr>
        <p:spPr>
          <a:xfrm flipH="1">
            <a:off x="5619279" y="2726237"/>
            <a:ext cx="54934" cy="28803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5936882" y="2484227"/>
            <a:ext cx="8968" cy="5370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>
            <a:stCxn id="11" idx="5"/>
          </p:cNvCxnSpPr>
          <p:nvPr/>
        </p:nvCxnSpPr>
        <p:spPr>
          <a:xfrm>
            <a:off x="6194433" y="2765260"/>
            <a:ext cx="35239" cy="25599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6368807" y="2477235"/>
            <a:ext cx="176779" cy="53703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5867254" y="953460"/>
            <a:ext cx="190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</a:t>
            </a:r>
            <a:endParaRPr lang="ru-RU" sz="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4" name="TextBox 133"/>
              <p:cNvSpPr txBox="1"/>
              <p:nvPr/>
            </p:nvSpPr>
            <p:spPr>
              <a:xfrm>
                <a:off x="4319205" y="2634042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800" i="1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205" y="2634042"/>
                <a:ext cx="216024" cy="21544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0" name="Прямая соединительная линия 139"/>
          <p:cNvCxnSpPr/>
          <p:nvPr/>
        </p:nvCxnSpPr>
        <p:spPr>
          <a:xfrm flipV="1">
            <a:off x="5867377" y="2417876"/>
            <a:ext cx="0" cy="626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 flipV="1">
            <a:off x="6019777" y="2417876"/>
            <a:ext cx="0" cy="54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flipH="1">
            <a:off x="5872034" y="2425767"/>
            <a:ext cx="1477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5887753" y="2478063"/>
            <a:ext cx="1172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O</a:t>
            </a:r>
            <a:endParaRPr lang="ru-RU" sz="800" dirty="0"/>
          </a:p>
        </p:txBody>
      </p:sp>
      <p:sp>
        <p:nvSpPr>
          <p:cNvPr id="147" name="TextBox 146"/>
          <p:cNvSpPr txBox="1"/>
          <p:nvPr/>
        </p:nvSpPr>
        <p:spPr>
          <a:xfrm>
            <a:off x="5645546" y="1574109"/>
            <a:ext cx="136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</a:t>
            </a:r>
            <a:endParaRPr lang="ru-RU" sz="8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710195" y="1720370"/>
            <a:ext cx="136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</a:t>
            </a:r>
            <a:endParaRPr lang="ru-RU" sz="8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789306" y="2149419"/>
            <a:ext cx="136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</a:t>
            </a:r>
            <a:endParaRPr lang="ru-RU" sz="800" dirty="0"/>
          </a:p>
        </p:txBody>
      </p:sp>
      <p:sp>
        <p:nvSpPr>
          <p:cNvPr id="191" name="TextBox 190"/>
          <p:cNvSpPr txBox="1"/>
          <p:nvPr/>
        </p:nvSpPr>
        <p:spPr>
          <a:xfrm>
            <a:off x="6092955" y="1574109"/>
            <a:ext cx="136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xmlns="" val="41252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3" grpId="0"/>
      <p:bldP spid="134" grpId="0" animBg="1"/>
      <p:bldP spid="146" grpId="0"/>
      <p:bldP spid="147" grpId="0"/>
      <p:bldP spid="189" grpId="0"/>
      <p:bldP spid="190" grpId="0"/>
      <p:bldP spid="1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50139"/>
            <a:ext cx="7029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РЕШЕНИЕ: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700808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Все наклонные из точки </a:t>
            </a:r>
            <a:r>
              <a:rPr lang="en-US" sz="2800" dirty="0" smtClean="0"/>
              <a:t>A </a:t>
            </a:r>
            <a:r>
              <a:rPr lang="ru-RU" sz="2800" dirty="0" smtClean="0"/>
              <a:t>имеют одинаковую длину</a:t>
            </a:r>
          </a:p>
          <a:p>
            <a:r>
              <a:rPr lang="ru-RU" sz="2800" dirty="0" smtClean="0"/>
              <a:t>2.   Расстояние от точки </a:t>
            </a:r>
            <a:r>
              <a:rPr lang="en-US" sz="2800" dirty="0" smtClean="0"/>
              <a:t>O </a:t>
            </a:r>
            <a:r>
              <a:rPr lang="ru-RU" sz="2800" dirty="0" smtClean="0"/>
              <a:t>до оснований наклонных будет одинаковым</a:t>
            </a:r>
          </a:p>
          <a:p>
            <a:r>
              <a:rPr lang="ru-RU" sz="2800" dirty="0" smtClean="0"/>
              <a:t>3.  Геометрическое </a:t>
            </a:r>
            <a:r>
              <a:rPr lang="ru-RU" sz="2800" dirty="0"/>
              <a:t>место оснований наклонных данной </a:t>
            </a:r>
            <a:r>
              <a:rPr lang="ru-RU" sz="2800" dirty="0" smtClean="0"/>
              <a:t>длины является окружностью в данной плоскости с центром </a:t>
            </a:r>
            <a:r>
              <a:rPr lang="en-US" sz="2800" dirty="0" smtClean="0"/>
              <a:t>O </a:t>
            </a:r>
            <a:r>
              <a:rPr lang="ru-RU" sz="2800" dirty="0" smtClean="0"/>
              <a:t>и </a:t>
            </a:r>
            <a:r>
              <a:rPr lang="ru-RU" sz="2800" dirty="0"/>
              <a:t>р</a:t>
            </a:r>
            <a:r>
              <a:rPr lang="ru-RU" sz="2800" dirty="0" smtClean="0"/>
              <a:t>адиусом  </a:t>
            </a:r>
            <a:r>
              <a:rPr lang="en-US" sz="2800" dirty="0" smtClean="0"/>
              <a:t>R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78144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43306" y="1428736"/>
            <a:ext cx="182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7" y="2143116"/>
            <a:ext cx="64294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1.</a:t>
            </a:r>
            <a:r>
              <a:rPr lang="en-GB" sz="1200" dirty="0" smtClean="0"/>
              <a:t>https://yandex.ru/images/search?text=%D1%80%D0%B8%D1%81%D1%83%D0%BD%D0%BA%D0%B8%20%D0%BA%20%D0%B7%D0%B0%D0%B4%D0%B0%D1%87%D0%B0%D0%BC%20%D0%BF%D0%BE%20%D0%B3%D0%B5%D0%BE%D0%BC%D0%B5%D1%82%D1%80%D0%B8%D0%B8%2010%20%D0%BA%D0%BB%D0%B0%D1%81%D1%81%20%D0%BF%D0%BE%20%D1%82%D0%B5%D0%BC%D0%B5%20%D0%BF%D0%B5%D1%80%D0%BF%D0%B5%D0%BD%D0%B4%D0%B8%D0%BA%D1%83%D0%BB%D1%8F%D1%80%20%D0%B8%20%D0%BD%D0%B0%D0%BA%D0%BB%D0%BE%D0%BD%D0%BD%D0%B0%D1%8F</a:t>
            </a:r>
            <a:endParaRPr lang="ru-RU" sz="1200" dirty="0" smtClean="0"/>
          </a:p>
          <a:p>
            <a:r>
              <a:rPr lang="ru-RU" sz="1200" dirty="0" smtClean="0"/>
              <a:t>2. Геометрия. 10-11 классы : учеб.  для </a:t>
            </a:r>
            <a:r>
              <a:rPr lang="ru-RU" sz="1200" dirty="0" err="1" smtClean="0"/>
              <a:t>общеобразоват</a:t>
            </a:r>
            <a:r>
              <a:rPr lang="ru-RU" sz="1200" dirty="0" smtClean="0"/>
              <a:t>. учреждений : базовый и </a:t>
            </a:r>
            <a:r>
              <a:rPr lang="ru-RU" sz="1200" dirty="0" err="1" smtClean="0"/>
              <a:t>профил</a:t>
            </a:r>
            <a:r>
              <a:rPr lang="ru-RU" sz="1200" dirty="0" smtClean="0"/>
              <a:t>. уровни / А.В. Погорелов. – 10-е изд. – м. : просвещение, 2010. – 175 с. :ил. </a:t>
            </a:r>
            <a:endParaRPr lang="ru-RU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378</TotalTime>
  <Words>166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Кнопка</vt:lpstr>
      <vt:lpstr>Перпендикуляр  и  наклонная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FIRIO</dc:creator>
  <cp:lastModifiedBy>Lena</cp:lastModifiedBy>
  <cp:revision>19</cp:revision>
  <dcterms:created xsi:type="dcterms:W3CDTF">2015-12-22T11:53:03Z</dcterms:created>
  <dcterms:modified xsi:type="dcterms:W3CDTF">2015-12-30T17:40:43Z</dcterms:modified>
</cp:coreProperties>
</file>