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57365"/>
            <a:ext cx="8104414" cy="12144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Перпендикуляр </a:t>
            </a:r>
            <a:r>
              <a:rPr lang="ru-RU" dirty="0" smtClean="0"/>
              <a:t>и наклонная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79570" y="5561856"/>
            <a:ext cx="3964430" cy="1296144"/>
          </a:xfrm>
        </p:spPr>
        <p:txBody>
          <a:bodyPr>
            <a:noAutofit/>
          </a:bodyPr>
          <a:lstStyle/>
          <a:p>
            <a:r>
              <a:rPr lang="ru-RU" sz="1200" dirty="0" smtClean="0"/>
              <a:t>Презентацию </a:t>
            </a:r>
            <a:r>
              <a:rPr lang="ru-RU" sz="1200" dirty="0" smtClean="0"/>
              <a:t>подготовили: </a:t>
            </a:r>
            <a:r>
              <a:rPr lang="ru-RU" sz="1200" dirty="0" err="1" smtClean="0"/>
              <a:t>Тодрик</a:t>
            </a:r>
            <a:r>
              <a:rPr lang="ru-RU" sz="1200" dirty="0" smtClean="0"/>
              <a:t> Наталия и </a:t>
            </a:r>
            <a:r>
              <a:rPr lang="ru-RU" sz="1200" dirty="0" err="1" smtClean="0"/>
              <a:t>Таратина</a:t>
            </a:r>
            <a:r>
              <a:rPr lang="ru-RU" sz="1200" dirty="0" smtClean="0"/>
              <a:t> </a:t>
            </a:r>
            <a:r>
              <a:rPr lang="ru-RU" sz="1200" dirty="0" smtClean="0"/>
              <a:t>Яна, ученицы </a:t>
            </a:r>
            <a:r>
              <a:rPr lang="ru-RU" sz="1200" dirty="0" smtClean="0"/>
              <a:t>10А </a:t>
            </a:r>
            <a:r>
              <a:rPr lang="ru-RU" sz="1200" dirty="0" smtClean="0"/>
              <a:t>класса МБОУ СШ №1 г. Архангельск, Архангельской области.</a:t>
            </a:r>
          </a:p>
          <a:p>
            <a:r>
              <a:rPr lang="ru-RU" sz="1200" dirty="0" smtClean="0"/>
              <a:t>Руководитель: Марина Олеговна, учитель высшей квалификационной </a:t>
            </a:r>
            <a:r>
              <a:rPr lang="ru-RU" sz="1200" dirty="0" smtClean="0"/>
              <a:t>категории МБОУ СШ №1 г. Архангельск, Архангельской </a:t>
            </a:r>
            <a:r>
              <a:rPr lang="ru-RU" sz="1200" dirty="0" smtClean="0"/>
              <a:t>области, 2015 год.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45986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№25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/>
              <a:t>Из точки к плоскости проведены две наклонные, равные 23 см и 33 см. Найдите расстояние от этой точки до плоскости, если проекции наклонных относятся как </a:t>
            </a:r>
            <a:r>
              <a:rPr lang="ru-RU" sz="3600" dirty="0" smtClean="0"/>
              <a:t>2:3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76285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7944" y="552485"/>
            <a:ext cx="4752528" cy="58993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sz="3000" dirty="0"/>
              <a:t> Дано: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 </a:t>
            </a:r>
            <a:r>
              <a:rPr lang="en-US" dirty="0"/>
              <a:t>AM, BM – </a:t>
            </a:r>
            <a:r>
              <a:rPr lang="ru-RU" dirty="0"/>
              <a:t>наклонные</a:t>
            </a:r>
          </a:p>
          <a:p>
            <a:pPr marL="0" indent="0">
              <a:buNone/>
            </a:pPr>
            <a:r>
              <a:rPr lang="ru-RU" dirty="0"/>
              <a:t>  МО - перпендикуляр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en-US" dirty="0"/>
              <a:t>a – </a:t>
            </a:r>
            <a:r>
              <a:rPr lang="ru-RU" dirty="0"/>
              <a:t>плоскость</a:t>
            </a:r>
          </a:p>
          <a:p>
            <a:pPr marL="0" indent="0">
              <a:buNone/>
            </a:pPr>
            <a:r>
              <a:rPr lang="ru-RU" dirty="0"/>
              <a:t>  М, О – точки</a:t>
            </a:r>
          </a:p>
          <a:p>
            <a:pPr marL="0" indent="0">
              <a:buNone/>
            </a:pPr>
            <a:r>
              <a:rPr lang="ru-RU" dirty="0"/>
              <a:t>  М ∉ а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en-US" dirty="0"/>
              <a:t>O ∈ a</a:t>
            </a:r>
          </a:p>
          <a:p>
            <a:pPr marL="0" indent="0">
              <a:buNone/>
            </a:pPr>
            <a:r>
              <a:rPr lang="en-US" dirty="0"/>
              <a:t>  AM=23 </a:t>
            </a:r>
            <a:r>
              <a:rPr lang="ru-RU" dirty="0"/>
              <a:t>см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en-US" dirty="0"/>
              <a:t>BM=33 </a:t>
            </a:r>
            <a:r>
              <a:rPr lang="ru-RU" dirty="0"/>
              <a:t>см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en-US" dirty="0"/>
              <a:t>AO:OB = 2:3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sz="3000" dirty="0"/>
              <a:t>Найти: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МО = 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араллелограмм 3"/>
          <p:cNvSpPr/>
          <p:nvPr/>
        </p:nvSpPr>
        <p:spPr>
          <a:xfrm>
            <a:off x="431545" y="3407973"/>
            <a:ext cx="2808312" cy="122413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03753" y="2399861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35858" y="1948649"/>
            <a:ext cx="504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М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1367649" y="2448848"/>
            <a:ext cx="972108" cy="136815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9230" y="3770962"/>
            <a:ext cx="96837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01514" y="3494507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</a:t>
            </a:r>
            <a:endParaRPr lang="ru-RU" sz="28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1727689" y="2435865"/>
            <a:ext cx="608169" cy="18362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9270" y="4226031"/>
            <a:ext cx="96837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353362" y="4056496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B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80710" y="3407973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24242" y="2831909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23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644351" y="3353967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33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2303753" y="2448848"/>
            <a:ext cx="32105" cy="13681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28" idx="3"/>
          </p:cNvCxnSpPr>
          <p:nvPr/>
        </p:nvCxnSpPr>
        <p:spPr>
          <a:xfrm flipV="1">
            <a:off x="1776107" y="3816999"/>
            <a:ext cx="527646" cy="4550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026" idx="3"/>
          </p:cNvCxnSpPr>
          <p:nvPr/>
        </p:nvCxnSpPr>
        <p:spPr>
          <a:xfrm>
            <a:off x="1416067" y="3817000"/>
            <a:ext cx="88768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270614" y="3601427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О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0800" y="3765784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2339757" y="3038641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?</a:t>
            </a:r>
          </a:p>
        </p:txBody>
      </p:sp>
      <p:cxnSp>
        <p:nvCxnSpPr>
          <p:cNvPr id="1025" name="Прямая соединительная линия 1024"/>
          <p:cNvCxnSpPr/>
          <p:nvPr/>
        </p:nvCxnSpPr>
        <p:spPr>
          <a:xfrm flipH="1">
            <a:off x="2159742" y="3638805"/>
            <a:ext cx="14401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Прямая соединительная линия 1038"/>
          <p:cNvCxnSpPr/>
          <p:nvPr/>
        </p:nvCxnSpPr>
        <p:spPr>
          <a:xfrm>
            <a:off x="2159742" y="3638805"/>
            <a:ext cx="0" cy="1781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6605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5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5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/>
      <p:bldP spid="10" grpId="0"/>
      <p:bldP spid="13" grpId="0"/>
      <p:bldP spid="14" grpId="0"/>
      <p:bldP spid="15" grpId="0"/>
      <p:bldP spid="16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4014" y="332656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Решение:</a:t>
            </a:r>
            <a:endParaRPr lang="ru-RU" sz="3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395" t="26492" r="7958" b="19462"/>
          <a:stretch/>
        </p:blipFill>
        <p:spPr bwMode="auto">
          <a:xfrm>
            <a:off x="5508104" y="1844824"/>
            <a:ext cx="3105510" cy="318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H="1">
            <a:off x="7380312" y="3505685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380312" y="3508318"/>
            <a:ext cx="0" cy="2087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Lena\Desktop\Рисунок1.png"/>
          <p:cNvPicPr>
            <a:picLocks noChangeAspect="1" noChangeArrowheads="1"/>
          </p:cNvPicPr>
          <p:nvPr/>
        </p:nvPicPr>
        <p:blipFill>
          <a:blip r:embed="rId3" cstate="print"/>
          <a:srcRect r="28158"/>
          <a:stretch>
            <a:fillRect/>
          </a:stretch>
        </p:blipFill>
        <p:spPr bwMode="auto">
          <a:xfrm>
            <a:off x="142844" y="1071546"/>
            <a:ext cx="4929222" cy="56436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2225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Погорелов А.В</a:t>
            </a:r>
            <a:r>
              <a:rPr lang="ru-RU" smtClean="0"/>
              <a:t>. </a:t>
            </a:r>
            <a:r>
              <a:rPr lang="ru-RU" smtClean="0"/>
              <a:t>Геометрия</a:t>
            </a:r>
            <a:r>
              <a:rPr lang="ru-RU" dirty="0"/>
              <a:t>. 10-11 классы: учеб. для </a:t>
            </a:r>
            <a:r>
              <a:rPr lang="ru-RU" dirty="0" err="1"/>
              <a:t>общеобразоват</a:t>
            </a:r>
            <a:r>
              <a:rPr lang="ru-RU" dirty="0"/>
              <a:t>. </a:t>
            </a:r>
            <a:r>
              <a:rPr lang="ru-RU" dirty="0" smtClean="0"/>
              <a:t>учреждений: </a:t>
            </a:r>
            <a:r>
              <a:rPr lang="ru-RU" dirty="0"/>
              <a:t>базовый и </a:t>
            </a:r>
            <a:r>
              <a:rPr lang="ru-RU" dirty="0" err="1"/>
              <a:t>профил</a:t>
            </a:r>
            <a:r>
              <a:rPr lang="ru-RU" dirty="0"/>
              <a:t>. уровни/ А.В Погорелов. - 10-е изд. - М.: Просвещение, 2010. - 175 с.: ил. </a:t>
            </a:r>
          </a:p>
        </p:txBody>
      </p:sp>
    </p:spTree>
    <p:extLst>
      <p:ext uri="{BB962C8B-B14F-4D97-AF65-F5344CB8AC3E}">
        <p14:creationId xmlns:p14="http://schemas.microsoft.com/office/powerpoint/2010/main" xmlns="" val="99500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</TotalTime>
  <Words>178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 Перпендикуляр и наклонная</vt:lpstr>
      <vt:lpstr>Задача №25</vt:lpstr>
      <vt:lpstr>Слайд 3</vt:lpstr>
      <vt:lpstr>Решение: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Lena</cp:lastModifiedBy>
  <cp:revision>13</cp:revision>
  <dcterms:created xsi:type="dcterms:W3CDTF">2015-12-23T17:51:34Z</dcterms:created>
  <dcterms:modified xsi:type="dcterms:W3CDTF">2015-12-31T13:05:06Z</dcterms:modified>
</cp:coreProperties>
</file>