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2">
  <p:sldMasterIdLst>
    <p:sldMasterId id="2147483648" r:id="rId1"/>
  </p:sldMasterIdLst>
  <p:sldIdLst>
    <p:sldId id="256" r:id="rId2"/>
    <p:sldId id="257" r:id="rId3"/>
    <p:sldId id="263" r:id="rId4"/>
    <p:sldId id="262" r:id="rId5"/>
    <p:sldId id="258" r:id="rId6"/>
    <p:sldId id="260" r:id="rId7"/>
    <p:sldId id="26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4F22"/>
    <a:srgbClr val="FCC0A7"/>
    <a:srgbClr val="FF99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971" autoAdjust="0"/>
    <p:restoredTop sz="94660"/>
  </p:normalViewPr>
  <p:slideViewPr>
    <p:cSldViewPr snapToGrid="0">
      <p:cViewPr>
        <p:scale>
          <a:sx n="82" d="100"/>
          <a:sy n="82" d="100"/>
        </p:scale>
        <p:origin x="870" y="-6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57" name="Group 1556"/>
          <p:cNvGrpSpPr/>
          <p:nvPr/>
        </p:nvGrpSpPr>
        <p:grpSpPr>
          <a:xfrm>
            <a:off x="0" y="420256"/>
            <a:ext cx="12188952" cy="3795497"/>
            <a:chOff x="0" y="420256"/>
            <a:chExt cx="12188952" cy="3795497"/>
          </a:xfrm>
        </p:grpSpPr>
        <p:cxnSp>
          <p:nvCxnSpPr>
            <p:cNvPr id="1558" name="Straight Connector 1557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9" name="Straight Connector 1558"/>
            <p:cNvCxnSpPr/>
            <p:nvPr/>
          </p:nvCxnSpPr>
          <p:spPr>
            <a:xfrm>
              <a:off x="0" y="379403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0" name="Straight Connector 1559"/>
            <p:cNvCxnSpPr/>
            <p:nvPr/>
          </p:nvCxnSpPr>
          <p:spPr>
            <a:xfrm>
              <a:off x="0" y="337231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1" name="Straight Connector 1560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2" name="Straight Connector 1561"/>
            <p:cNvCxnSpPr/>
            <p:nvPr/>
          </p:nvCxnSpPr>
          <p:spPr>
            <a:xfrm>
              <a:off x="0" y="252886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3" name="Straight Connector 1562"/>
            <p:cNvCxnSpPr/>
            <p:nvPr/>
          </p:nvCxnSpPr>
          <p:spPr>
            <a:xfrm>
              <a:off x="0" y="2107144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4" name="Straight Connector 1563"/>
            <p:cNvCxnSpPr/>
            <p:nvPr/>
          </p:nvCxnSpPr>
          <p:spPr>
            <a:xfrm>
              <a:off x="0" y="168542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5" name="Straight Connector 1564"/>
            <p:cNvCxnSpPr/>
            <p:nvPr/>
          </p:nvCxnSpPr>
          <p:spPr>
            <a:xfrm>
              <a:off x="0" y="126370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6" name="Straight Connector 1565"/>
            <p:cNvCxnSpPr/>
            <p:nvPr/>
          </p:nvCxnSpPr>
          <p:spPr>
            <a:xfrm>
              <a:off x="0" y="84197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7" name="Straight Connector 1566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68" name="Rectangle 379"/>
          <p:cNvSpPr/>
          <p:nvPr/>
        </p:nvSpPr>
        <p:spPr>
          <a:xfrm rot="18900000" flipV="1">
            <a:off x="9445819" y="-965459"/>
            <a:ext cx="13717" cy="6493220"/>
          </a:xfrm>
          <a:custGeom>
            <a:avLst/>
            <a:gdLst/>
            <a:ahLst/>
            <a:cxnLst/>
            <a:rect l="l" t="t" r="r" b="b"/>
            <a:pathLst>
              <a:path w="13717" h="6493220">
                <a:moveTo>
                  <a:pt x="1" y="6493220"/>
                </a:moveTo>
                <a:lnTo>
                  <a:pt x="13717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9" name="Rectangle 56"/>
          <p:cNvSpPr/>
          <p:nvPr/>
        </p:nvSpPr>
        <p:spPr>
          <a:xfrm>
            <a:off x="0" y="0"/>
            <a:ext cx="11816540" cy="4572004"/>
          </a:xfrm>
          <a:custGeom>
            <a:avLst/>
            <a:gdLst/>
            <a:ahLst/>
            <a:cxnLst/>
            <a:rect l="l" t="t" r="r" b="b"/>
            <a:pathLst>
              <a:path w="11816540" h="4572004">
                <a:moveTo>
                  <a:pt x="11802824" y="4"/>
                </a:moveTo>
                <a:lnTo>
                  <a:pt x="11816540" y="4"/>
                </a:lnTo>
                <a:lnTo>
                  <a:pt x="11816540" y="4572004"/>
                </a:lnTo>
                <a:lnTo>
                  <a:pt x="11802824" y="4572004"/>
                </a:lnTo>
                <a:close/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10959754" y="3"/>
                </a:moveTo>
                <a:lnTo>
                  <a:pt x="10973470" y="3"/>
                </a:lnTo>
                <a:lnTo>
                  <a:pt x="10973470" y="4572003"/>
                </a:lnTo>
                <a:lnTo>
                  <a:pt x="10959754" y="4572003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11381283" y="2"/>
                </a:moveTo>
                <a:lnTo>
                  <a:pt x="11394999" y="2"/>
                </a:lnTo>
                <a:lnTo>
                  <a:pt x="11394999" y="4572002"/>
                </a:lnTo>
                <a:lnTo>
                  <a:pt x="11381283" y="4572002"/>
                </a:lnTo>
                <a:close/>
                <a:moveTo>
                  <a:pt x="10538225" y="2"/>
                </a:moveTo>
                <a:lnTo>
                  <a:pt x="10551941" y="2"/>
                </a:lnTo>
                <a:lnTo>
                  <a:pt x="10551941" y="4572002"/>
                </a:lnTo>
                <a:lnTo>
                  <a:pt x="10538225" y="4572002"/>
                </a:lnTo>
                <a:close/>
                <a:moveTo>
                  <a:pt x="10116696" y="2"/>
                </a:moveTo>
                <a:lnTo>
                  <a:pt x="10130412" y="2"/>
                </a:lnTo>
                <a:lnTo>
                  <a:pt x="10130412" y="4572002"/>
                </a:lnTo>
                <a:lnTo>
                  <a:pt x="10116696" y="4572002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9273638" y="1"/>
                </a:moveTo>
                <a:lnTo>
                  <a:pt x="9287354" y="1"/>
                </a:lnTo>
                <a:lnTo>
                  <a:pt x="9287354" y="4572001"/>
                </a:lnTo>
                <a:lnTo>
                  <a:pt x="9273638" y="4572001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9695167" y="0"/>
                </a:moveTo>
                <a:lnTo>
                  <a:pt x="9708883" y="0"/>
                </a:lnTo>
                <a:lnTo>
                  <a:pt x="9708883" y="4572000"/>
                </a:lnTo>
                <a:lnTo>
                  <a:pt x="9695167" y="4572000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0" name="Rectangle 87"/>
          <p:cNvSpPr/>
          <p:nvPr/>
        </p:nvSpPr>
        <p:spPr>
          <a:xfrm rot="2700000">
            <a:off x="2311242" y="-967047"/>
            <a:ext cx="13716" cy="6570294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1" name="Rectangle 88"/>
          <p:cNvSpPr/>
          <p:nvPr/>
        </p:nvSpPr>
        <p:spPr>
          <a:xfrm rot="2700000">
            <a:off x="3186527" y="-953751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2" name="Rectangle 89"/>
          <p:cNvSpPr/>
          <p:nvPr/>
        </p:nvSpPr>
        <p:spPr>
          <a:xfrm rot="2700000">
            <a:off x="4029713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3" name="Rectangle 90"/>
          <p:cNvSpPr/>
          <p:nvPr/>
        </p:nvSpPr>
        <p:spPr>
          <a:xfrm rot="2700000">
            <a:off x="4872899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4" name="Rectangle 91"/>
          <p:cNvSpPr/>
          <p:nvPr/>
        </p:nvSpPr>
        <p:spPr>
          <a:xfrm rot="2700000">
            <a:off x="5716086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5" name="Rectangle 92"/>
          <p:cNvSpPr/>
          <p:nvPr/>
        </p:nvSpPr>
        <p:spPr>
          <a:xfrm rot="2700000">
            <a:off x="6559272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6" name="Rectangle 93"/>
          <p:cNvSpPr/>
          <p:nvPr/>
        </p:nvSpPr>
        <p:spPr>
          <a:xfrm rot="2700000">
            <a:off x="7402457" y="-944051"/>
            <a:ext cx="13717" cy="6479502"/>
          </a:xfrm>
          <a:custGeom>
            <a:avLst/>
            <a:gdLst/>
            <a:ahLst/>
            <a:cxnLst/>
            <a:rect l="l" t="t" r="r" b="b"/>
            <a:pathLst>
              <a:path w="13717" h="6479502">
                <a:moveTo>
                  <a:pt x="0" y="13716"/>
                </a:moveTo>
                <a:lnTo>
                  <a:pt x="13717" y="0"/>
                </a:lnTo>
                <a:lnTo>
                  <a:pt x="13716" y="6465787"/>
                </a:lnTo>
                <a:lnTo>
                  <a:pt x="1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7" name="Rectangle 94"/>
          <p:cNvSpPr/>
          <p:nvPr/>
        </p:nvSpPr>
        <p:spPr>
          <a:xfrm rot="2700000">
            <a:off x="8245644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8" name="Rectangle 95"/>
          <p:cNvSpPr/>
          <p:nvPr/>
        </p:nvSpPr>
        <p:spPr>
          <a:xfrm rot="2700000">
            <a:off x="9088831" y="-953750"/>
            <a:ext cx="13717" cy="6479503"/>
          </a:xfrm>
          <a:custGeom>
            <a:avLst/>
            <a:gdLst/>
            <a:ahLst/>
            <a:cxnLst/>
            <a:rect l="l" t="t" r="r" b="b"/>
            <a:pathLst>
              <a:path w="13717" h="6479503">
                <a:moveTo>
                  <a:pt x="13717" y="0"/>
                </a:moveTo>
                <a:lnTo>
                  <a:pt x="13716" y="6465787"/>
                </a:lnTo>
                <a:lnTo>
                  <a:pt x="0" y="6479503"/>
                </a:lnTo>
                <a:lnTo>
                  <a:pt x="1" y="1371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9" name="Rectangle 96"/>
          <p:cNvSpPr/>
          <p:nvPr/>
        </p:nvSpPr>
        <p:spPr>
          <a:xfrm rot="2700000">
            <a:off x="9912896" y="-907596"/>
            <a:ext cx="13716" cy="6425429"/>
          </a:xfrm>
          <a:custGeom>
            <a:avLst/>
            <a:gdLst/>
            <a:ahLst/>
            <a:cxnLst/>
            <a:rect l="l" t="t" r="r" b="b"/>
            <a:pathLst>
              <a:path w="13716" h="6425429">
                <a:moveTo>
                  <a:pt x="0" y="0"/>
                </a:moveTo>
                <a:lnTo>
                  <a:pt x="13716" y="13717"/>
                </a:lnTo>
                <a:lnTo>
                  <a:pt x="13716" y="6411713"/>
                </a:lnTo>
                <a:lnTo>
                  <a:pt x="0" y="642542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0" name="Rectangle 97"/>
          <p:cNvSpPr/>
          <p:nvPr/>
        </p:nvSpPr>
        <p:spPr>
          <a:xfrm rot="2700000">
            <a:off x="10334491" y="110221"/>
            <a:ext cx="13717" cy="5232981"/>
          </a:xfrm>
          <a:custGeom>
            <a:avLst/>
            <a:gdLst/>
            <a:ahLst/>
            <a:cxnLst/>
            <a:rect l="l" t="t" r="r" b="b"/>
            <a:pathLst>
              <a:path w="13717" h="5232981">
                <a:moveTo>
                  <a:pt x="0" y="0"/>
                </a:moveTo>
                <a:lnTo>
                  <a:pt x="13717" y="13716"/>
                </a:lnTo>
                <a:lnTo>
                  <a:pt x="13717" y="5219264"/>
                </a:lnTo>
                <a:lnTo>
                  <a:pt x="1" y="523298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1" name="Rectangle 98"/>
          <p:cNvSpPr/>
          <p:nvPr/>
        </p:nvSpPr>
        <p:spPr>
          <a:xfrm rot="2700000">
            <a:off x="10756084" y="1128037"/>
            <a:ext cx="13716" cy="4040537"/>
          </a:xfrm>
          <a:custGeom>
            <a:avLst/>
            <a:gdLst/>
            <a:ahLst/>
            <a:cxnLst/>
            <a:rect l="l" t="t" r="r" b="b"/>
            <a:pathLst>
              <a:path w="13716" h="4040537">
                <a:moveTo>
                  <a:pt x="0" y="0"/>
                </a:moveTo>
                <a:lnTo>
                  <a:pt x="13716" y="13716"/>
                </a:lnTo>
                <a:lnTo>
                  <a:pt x="13715" y="4026822"/>
                </a:lnTo>
                <a:lnTo>
                  <a:pt x="1" y="404053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2" name="Rectangle 99"/>
          <p:cNvSpPr/>
          <p:nvPr/>
        </p:nvSpPr>
        <p:spPr>
          <a:xfrm rot="2700000">
            <a:off x="11177678" y="2145853"/>
            <a:ext cx="13716" cy="2848091"/>
          </a:xfrm>
          <a:custGeom>
            <a:avLst/>
            <a:gdLst/>
            <a:ahLst/>
            <a:cxnLst/>
            <a:rect l="l" t="t" r="r" b="b"/>
            <a:pathLst>
              <a:path w="13716" h="2848091">
                <a:moveTo>
                  <a:pt x="0" y="0"/>
                </a:moveTo>
                <a:lnTo>
                  <a:pt x="13716" y="13716"/>
                </a:lnTo>
                <a:lnTo>
                  <a:pt x="13715" y="2834375"/>
                </a:lnTo>
                <a:lnTo>
                  <a:pt x="0" y="284809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3" name="Rectangle 100"/>
          <p:cNvSpPr/>
          <p:nvPr/>
        </p:nvSpPr>
        <p:spPr>
          <a:xfrm rot="2700000">
            <a:off x="11599272" y="3163669"/>
            <a:ext cx="13715" cy="1655644"/>
          </a:xfrm>
          <a:custGeom>
            <a:avLst/>
            <a:gdLst/>
            <a:ahLst/>
            <a:cxnLst/>
            <a:rect l="l" t="t" r="r" b="b"/>
            <a:pathLst>
              <a:path w="13715" h="1655644">
                <a:moveTo>
                  <a:pt x="0" y="0"/>
                </a:moveTo>
                <a:lnTo>
                  <a:pt x="13715" y="13716"/>
                </a:lnTo>
                <a:lnTo>
                  <a:pt x="13715" y="1641929"/>
                </a:lnTo>
                <a:lnTo>
                  <a:pt x="0" y="1655644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4" name="Rectangle 101"/>
          <p:cNvSpPr/>
          <p:nvPr/>
        </p:nvSpPr>
        <p:spPr>
          <a:xfrm rot="2700000">
            <a:off x="12020868" y="4181493"/>
            <a:ext cx="13715" cy="463189"/>
          </a:xfrm>
          <a:custGeom>
            <a:avLst/>
            <a:gdLst/>
            <a:ahLst/>
            <a:cxnLst/>
            <a:rect l="l" t="t" r="r" b="b"/>
            <a:pathLst>
              <a:path w="13715" h="463189">
                <a:moveTo>
                  <a:pt x="1" y="0"/>
                </a:moveTo>
                <a:lnTo>
                  <a:pt x="13715" y="13716"/>
                </a:lnTo>
                <a:lnTo>
                  <a:pt x="13715" y="449474"/>
                </a:lnTo>
                <a:lnTo>
                  <a:pt x="0" y="46318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5" name="Rectangle 102"/>
          <p:cNvSpPr/>
          <p:nvPr/>
        </p:nvSpPr>
        <p:spPr>
          <a:xfrm rot="2700000">
            <a:off x="203277" y="-93899"/>
            <a:ext cx="13716" cy="608068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6" name="Rectangle 103"/>
          <p:cNvSpPr/>
          <p:nvPr/>
        </p:nvSpPr>
        <p:spPr>
          <a:xfrm rot="2700000">
            <a:off x="624870" y="-268529"/>
            <a:ext cx="13716" cy="1800514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7" name="Rectangle 104"/>
          <p:cNvSpPr/>
          <p:nvPr/>
        </p:nvSpPr>
        <p:spPr>
          <a:xfrm rot="2700000">
            <a:off x="1046463" y="-443158"/>
            <a:ext cx="13716" cy="2992958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8" name="Rectangle 105"/>
          <p:cNvSpPr/>
          <p:nvPr/>
        </p:nvSpPr>
        <p:spPr>
          <a:xfrm rot="2700000">
            <a:off x="1468056" y="-617788"/>
            <a:ext cx="13716" cy="4185404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9" name="Rectangle 106"/>
          <p:cNvSpPr/>
          <p:nvPr/>
        </p:nvSpPr>
        <p:spPr>
          <a:xfrm rot="2700000">
            <a:off x="1889649" y="-792416"/>
            <a:ext cx="13716" cy="5377849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0" name="Rectangle 148"/>
          <p:cNvSpPr/>
          <p:nvPr/>
        </p:nvSpPr>
        <p:spPr>
          <a:xfrm rot="18900000" flipV="1">
            <a:off x="2070569" y="-450209"/>
            <a:ext cx="13716" cy="5889566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1" name="Rectangle 323"/>
          <p:cNvSpPr/>
          <p:nvPr/>
        </p:nvSpPr>
        <p:spPr>
          <a:xfrm rot="18900000" flipV="1">
            <a:off x="1648976" y="567610"/>
            <a:ext cx="13716" cy="4697119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2" name="Rectangle 324"/>
          <p:cNvSpPr/>
          <p:nvPr/>
        </p:nvSpPr>
        <p:spPr>
          <a:xfrm rot="18900000" flipV="1">
            <a:off x="1227383" y="1585424"/>
            <a:ext cx="13716" cy="3504674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3" name="Rectangle 325"/>
          <p:cNvSpPr/>
          <p:nvPr/>
        </p:nvSpPr>
        <p:spPr>
          <a:xfrm rot="18900000" flipV="1">
            <a:off x="805790" y="2603242"/>
            <a:ext cx="13716" cy="2312226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4" name="Rectangle 326"/>
          <p:cNvSpPr/>
          <p:nvPr/>
        </p:nvSpPr>
        <p:spPr>
          <a:xfrm rot="18900000" flipV="1">
            <a:off x="384198" y="3621057"/>
            <a:ext cx="13716" cy="1119782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5" name="Rectangle 371"/>
          <p:cNvSpPr/>
          <p:nvPr/>
        </p:nvSpPr>
        <p:spPr>
          <a:xfrm rot="18900000" flipV="1">
            <a:off x="2705180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6" name="Rectangle 373"/>
          <p:cNvSpPr/>
          <p:nvPr/>
        </p:nvSpPr>
        <p:spPr>
          <a:xfrm rot="18900000" flipV="1">
            <a:off x="4391552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7" name="Rectangle 375"/>
          <p:cNvSpPr/>
          <p:nvPr/>
        </p:nvSpPr>
        <p:spPr>
          <a:xfrm rot="18900000" flipV="1">
            <a:off x="6077925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8" name="Rectangle 376"/>
          <p:cNvSpPr/>
          <p:nvPr/>
        </p:nvSpPr>
        <p:spPr>
          <a:xfrm rot="18900000" flipV="1">
            <a:off x="6916261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7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9" name="Rectangle 377"/>
          <p:cNvSpPr/>
          <p:nvPr/>
        </p:nvSpPr>
        <p:spPr>
          <a:xfrm rot="18900000" flipV="1">
            <a:off x="7759447" y="-965458"/>
            <a:ext cx="13717" cy="6493219"/>
          </a:xfrm>
          <a:custGeom>
            <a:avLst/>
            <a:gdLst/>
            <a:ahLst/>
            <a:cxnLst/>
            <a:rect l="l" t="t" r="r" b="b"/>
            <a:pathLst>
              <a:path w="13717" h="6493219">
                <a:moveTo>
                  <a:pt x="0" y="6493219"/>
                </a:moveTo>
                <a:lnTo>
                  <a:pt x="13716" y="6479502"/>
                </a:lnTo>
                <a:lnTo>
                  <a:pt x="13717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0" name="Rectangle 378"/>
          <p:cNvSpPr/>
          <p:nvPr/>
        </p:nvSpPr>
        <p:spPr>
          <a:xfrm rot="18900000" flipV="1">
            <a:off x="8602633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6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1" name="Rectangle 138"/>
          <p:cNvSpPr/>
          <p:nvPr/>
        </p:nvSpPr>
        <p:spPr>
          <a:xfrm rot="18900000" flipV="1">
            <a:off x="10088968" y="-882602"/>
            <a:ext cx="13716" cy="5927431"/>
          </a:xfrm>
          <a:custGeom>
            <a:avLst/>
            <a:gdLst/>
            <a:ahLst/>
            <a:cxnLst/>
            <a:rect l="l" t="t" r="r" b="b"/>
            <a:pathLst>
              <a:path w="13716" h="5927431">
                <a:moveTo>
                  <a:pt x="0" y="5927431"/>
                </a:moveTo>
                <a:lnTo>
                  <a:pt x="13715" y="59137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2" name="Rectangle 139"/>
          <p:cNvSpPr/>
          <p:nvPr/>
        </p:nvSpPr>
        <p:spPr>
          <a:xfrm rot="18900000" flipV="1">
            <a:off x="10510562" y="-707971"/>
            <a:ext cx="13716" cy="4734985"/>
          </a:xfrm>
          <a:custGeom>
            <a:avLst/>
            <a:gdLst/>
            <a:ahLst/>
            <a:cxnLst/>
            <a:rect l="l" t="t" r="r" b="b"/>
            <a:pathLst>
              <a:path w="13716" h="4734985">
                <a:moveTo>
                  <a:pt x="0" y="4734985"/>
                </a:moveTo>
                <a:lnTo>
                  <a:pt x="13715" y="4721270"/>
                </a:lnTo>
                <a:lnTo>
                  <a:pt x="13716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3" name="Rectangle 140"/>
          <p:cNvSpPr/>
          <p:nvPr/>
        </p:nvSpPr>
        <p:spPr>
          <a:xfrm rot="18900000" flipV="1">
            <a:off x="10932155" y="-533342"/>
            <a:ext cx="13716" cy="3542540"/>
          </a:xfrm>
          <a:custGeom>
            <a:avLst/>
            <a:gdLst/>
            <a:ahLst/>
            <a:cxnLst/>
            <a:rect l="l" t="t" r="r" b="b"/>
            <a:pathLst>
              <a:path w="13716" h="3542540">
                <a:moveTo>
                  <a:pt x="0" y="3542540"/>
                </a:moveTo>
                <a:lnTo>
                  <a:pt x="13715" y="3528825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4" name="Rectangle 141"/>
          <p:cNvSpPr/>
          <p:nvPr/>
        </p:nvSpPr>
        <p:spPr>
          <a:xfrm rot="18900000" flipV="1">
            <a:off x="11353748" y="-358712"/>
            <a:ext cx="13716" cy="2350095"/>
          </a:xfrm>
          <a:custGeom>
            <a:avLst/>
            <a:gdLst/>
            <a:ahLst/>
            <a:cxnLst/>
            <a:rect l="l" t="t" r="r" b="b"/>
            <a:pathLst>
              <a:path w="13716" h="2350095">
                <a:moveTo>
                  <a:pt x="0" y="2350095"/>
                </a:moveTo>
                <a:lnTo>
                  <a:pt x="13715" y="2336380"/>
                </a:lnTo>
                <a:lnTo>
                  <a:pt x="13716" y="137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5" name="Rectangle 142"/>
          <p:cNvSpPr/>
          <p:nvPr/>
        </p:nvSpPr>
        <p:spPr>
          <a:xfrm rot="18900000" flipV="1">
            <a:off x="11775341" y="-184083"/>
            <a:ext cx="13716" cy="1157650"/>
          </a:xfrm>
          <a:custGeom>
            <a:avLst/>
            <a:gdLst/>
            <a:ahLst/>
            <a:cxnLst/>
            <a:rect l="l" t="t" r="r" b="b"/>
            <a:pathLst>
              <a:path w="13716" h="1157650">
                <a:moveTo>
                  <a:pt x="0" y="1157650"/>
                </a:moveTo>
                <a:lnTo>
                  <a:pt x="13716" y="1143934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6" name="Rectangle 372"/>
          <p:cNvSpPr/>
          <p:nvPr/>
        </p:nvSpPr>
        <p:spPr>
          <a:xfrm rot="18900000" flipV="1">
            <a:off x="3543517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7" name="Rectangle 374"/>
          <p:cNvSpPr/>
          <p:nvPr/>
        </p:nvSpPr>
        <p:spPr>
          <a:xfrm rot="18900000" flipV="1">
            <a:off x="5229889" y="-965458"/>
            <a:ext cx="13716" cy="6493220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8" name="Teardrop 3"/>
          <p:cNvSpPr/>
          <p:nvPr/>
        </p:nvSpPr>
        <p:spPr>
          <a:xfrm rot="5400000" flipH="1" flipV="1">
            <a:off x="64427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9" name="Oval 1608"/>
          <p:cNvSpPr/>
          <p:nvPr/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0" name="Teardrop 3"/>
          <p:cNvSpPr/>
          <p:nvPr/>
        </p:nvSpPr>
        <p:spPr>
          <a:xfrm rot="5400000" flipH="1" flipV="1">
            <a:off x="-148774" y="258315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1" name="Oval 1610"/>
          <p:cNvSpPr/>
          <p:nvPr/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2" name="Teardrop 3"/>
          <p:cNvSpPr/>
          <p:nvPr/>
        </p:nvSpPr>
        <p:spPr>
          <a:xfrm rot="5400000" flipH="1" flipV="1">
            <a:off x="13875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3" name="Teardrop 3"/>
          <p:cNvSpPr/>
          <p:nvPr/>
        </p:nvSpPr>
        <p:spPr>
          <a:xfrm rot="5400000" flipH="1" flipV="1">
            <a:off x="22300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4" name="Teardrop 3"/>
          <p:cNvSpPr/>
          <p:nvPr/>
        </p:nvSpPr>
        <p:spPr>
          <a:xfrm rot="5400000" flipH="1" flipV="1">
            <a:off x="30726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5" name="Teardrop 3"/>
          <p:cNvSpPr/>
          <p:nvPr/>
        </p:nvSpPr>
        <p:spPr>
          <a:xfrm rot="5400000" flipH="1" flipV="1">
            <a:off x="39151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6" name="Teardrop 3"/>
          <p:cNvSpPr/>
          <p:nvPr/>
        </p:nvSpPr>
        <p:spPr>
          <a:xfrm rot="5400000" flipH="1" flipV="1">
            <a:off x="47576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7" name="Teardrop 3"/>
          <p:cNvSpPr/>
          <p:nvPr/>
        </p:nvSpPr>
        <p:spPr>
          <a:xfrm rot="5400000" flipH="1" flipV="1">
            <a:off x="56002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8" name="Oval 1617"/>
          <p:cNvSpPr/>
          <p:nvPr/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9" name="Oval 1618"/>
          <p:cNvSpPr/>
          <p:nvPr/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0" name="Oval 1619"/>
          <p:cNvSpPr/>
          <p:nvPr/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1" name="Oval 1620"/>
          <p:cNvSpPr/>
          <p:nvPr/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2" name="Oval 1621"/>
          <p:cNvSpPr/>
          <p:nvPr/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3" name="Oval 1622"/>
          <p:cNvSpPr/>
          <p:nvPr/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4" name="Oval 1623"/>
          <p:cNvSpPr/>
          <p:nvPr/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5" name="Teardrop 3"/>
          <p:cNvSpPr/>
          <p:nvPr/>
        </p:nvSpPr>
        <p:spPr>
          <a:xfrm rot="5400000" flipH="1" flipV="1">
            <a:off x="81278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6" name="Oval 1625"/>
          <p:cNvSpPr/>
          <p:nvPr/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7" name="Teardrop 3"/>
          <p:cNvSpPr/>
          <p:nvPr/>
        </p:nvSpPr>
        <p:spPr>
          <a:xfrm rot="5400000" flipH="1" flipV="1">
            <a:off x="72853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8" name="Oval 1627"/>
          <p:cNvSpPr/>
          <p:nvPr/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9" name="Teardrop 3"/>
          <p:cNvSpPr/>
          <p:nvPr/>
        </p:nvSpPr>
        <p:spPr>
          <a:xfrm rot="5400000" flipH="1" flipV="1">
            <a:off x="98129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0" name="Oval 1629"/>
          <p:cNvSpPr/>
          <p:nvPr/>
        </p:nvSpPr>
        <p:spPr>
          <a:xfrm>
            <a:off x="104920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1" name="Teardrop 3"/>
          <p:cNvSpPr/>
          <p:nvPr/>
        </p:nvSpPr>
        <p:spPr>
          <a:xfrm rot="5400000" flipH="1" flipV="1">
            <a:off x="89703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2" name="Oval 1631"/>
          <p:cNvSpPr/>
          <p:nvPr/>
        </p:nvSpPr>
        <p:spPr>
          <a:xfrm>
            <a:off x="96491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3" name="Teardrop 3"/>
          <p:cNvSpPr/>
          <p:nvPr/>
        </p:nvSpPr>
        <p:spPr>
          <a:xfrm rot="5400000" flipH="1" flipV="1">
            <a:off x="11498011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4" name="Teardrop 3"/>
          <p:cNvSpPr/>
          <p:nvPr/>
        </p:nvSpPr>
        <p:spPr>
          <a:xfrm rot="5400000" flipH="1" flipV="1">
            <a:off x="106554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5" name="Oval 1634"/>
          <p:cNvSpPr/>
          <p:nvPr/>
        </p:nvSpPr>
        <p:spPr>
          <a:xfrm>
            <a:off x="113348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6" name="Teardrop 3"/>
          <p:cNvSpPr/>
          <p:nvPr/>
        </p:nvSpPr>
        <p:spPr>
          <a:xfrm rot="5400000" flipH="1" flipV="1">
            <a:off x="5449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7" name="Oval 1636"/>
          <p:cNvSpPr/>
          <p:nvPr/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8" name="Oval 167"/>
          <p:cNvSpPr/>
          <p:nvPr/>
        </p:nvSpPr>
        <p:spPr>
          <a:xfrm>
            <a:off x="0" y="331699"/>
            <a:ext cx="93942" cy="4240302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9" name="Oval 1638"/>
          <p:cNvSpPr/>
          <p:nvPr/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0" name="Oval 1639"/>
          <p:cNvSpPr/>
          <p:nvPr/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1" name="Oval 1640"/>
          <p:cNvSpPr/>
          <p:nvPr/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2" name="Oval 1641"/>
          <p:cNvSpPr/>
          <p:nvPr/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3" name="Oval 1642"/>
          <p:cNvSpPr/>
          <p:nvPr/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4" name="Oval 1643"/>
          <p:cNvSpPr/>
          <p:nvPr/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5" name="Oval 1644"/>
          <p:cNvSpPr/>
          <p:nvPr/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6" name="Oval 1645"/>
          <p:cNvSpPr/>
          <p:nvPr/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7" name="Oval 1646"/>
          <p:cNvSpPr/>
          <p:nvPr/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8" name="Oval 1647"/>
          <p:cNvSpPr/>
          <p:nvPr/>
        </p:nvSpPr>
        <p:spPr>
          <a:xfrm>
            <a:off x="100346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9" name="Oval 1648"/>
          <p:cNvSpPr/>
          <p:nvPr/>
        </p:nvSpPr>
        <p:spPr>
          <a:xfrm>
            <a:off x="91921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0" name="Oval 1649"/>
          <p:cNvSpPr/>
          <p:nvPr/>
        </p:nvSpPr>
        <p:spPr>
          <a:xfrm>
            <a:off x="11719750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1" name="Oval 1650"/>
          <p:cNvSpPr/>
          <p:nvPr/>
        </p:nvSpPr>
        <p:spPr>
          <a:xfrm>
            <a:off x="108772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2" name="Teardrop 3"/>
          <p:cNvSpPr/>
          <p:nvPr/>
        </p:nvSpPr>
        <p:spPr>
          <a:xfrm rot="5400000" flipH="1" flipV="1">
            <a:off x="60211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3" name="Teardrop 3"/>
          <p:cNvSpPr/>
          <p:nvPr/>
        </p:nvSpPr>
        <p:spPr>
          <a:xfrm rot="5400000" flipH="1" flipV="1">
            <a:off x="9659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4" name="Teardrop 3"/>
          <p:cNvSpPr/>
          <p:nvPr/>
        </p:nvSpPr>
        <p:spPr>
          <a:xfrm rot="5400000" flipH="1" flipV="1">
            <a:off x="18084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5" name="Teardrop 3"/>
          <p:cNvSpPr/>
          <p:nvPr/>
        </p:nvSpPr>
        <p:spPr>
          <a:xfrm rot="5400000" flipH="1" flipV="1">
            <a:off x="26510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6" name="Teardrop 3"/>
          <p:cNvSpPr/>
          <p:nvPr/>
        </p:nvSpPr>
        <p:spPr>
          <a:xfrm rot="5400000" flipH="1" flipV="1">
            <a:off x="34935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7" name="Teardrop 3"/>
          <p:cNvSpPr/>
          <p:nvPr/>
        </p:nvSpPr>
        <p:spPr>
          <a:xfrm rot="5400000" flipH="1" flipV="1">
            <a:off x="43361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8" name="Teardrop 3"/>
          <p:cNvSpPr/>
          <p:nvPr/>
        </p:nvSpPr>
        <p:spPr>
          <a:xfrm rot="5400000" flipH="1" flipV="1">
            <a:off x="51786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9" name="Teardrop 3"/>
          <p:cNvSpPr/>
          <p:nvPr/>
        </p:nvSpPr>
        <p:spPr>
          <a:xfrm rot="5400000" flipH="1" flipV="1">
            <a:off x="77062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0" name="Teardrop 3"/>
          <p:cNvSpPr/>
          <p:nvPr/>
        </p:nvSpPr>
        <p:spPr>
          <a:xfrm rot="5400000" flipH="1" flipV="1">
            <a:off x="68637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1" name="Teardrop 3"/>
          <p:cNvSpPr/>
          <p:nvPr/>
        </p:nvSpPr>
        <p:spPr>
          <a:xfrm rot="5400000" flipH="1" flipV="1">
            <a:off x="93913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2" name="Teardrop 3"/>
          <p:cNvSpPr/>
          <p:nvPr/>
        </p:nvSpPr>
        <p:spPr>
          <a:xfrm rot="5400000" flipH="1" flipV="1">
            <a:off x="85488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3" name="Teardrop 3"/>
          <p:cNvSpPr/>
          <p:nvPr/>
        </p:nvSpPr>
        <p:spPr>
          <a:xfrm rot="5400000" flipH="1" flipV="1">
            <a:off x="11076421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4" name="Teardrop 3"/>
          <p:cNvSpPr/>
          <p:nvPr/>
        </p:nvSpPr>
        <p:spPr>
          <a:xfrm rot="5400000" flipH="1" flipV="1">
            <a:off x="102338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5" name="Teardrop 3"/>
          <p:cNvSpPr/>
          <p:nvPr/>
        </p:nvSpPr>
        <p:spPr>
          <a:xfrm rot="5400000" flipH="1" flipV="1">
            <a:off x="1234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6" name="Teardrop 3"/>
          <p:cNvSpPr/>
          <p:nvPr/>
        </p:nvSpPr>
        <p:spPr>
          <a:xfrm rot="5400000" flipH="1" flipV="1">
            <a:off x="11760003" y="685578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69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7" name="Oval 1666"/>
          <p:cNvSpPr/>
          <p:nvPr/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8" name="Oval 1667"/>
          <p:cNvSpPr/>
          <p:nvPr/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9" name="Oval 1668"/>
          <p:cNvSpPr/>
          <p:nvPr/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0" name="Oval 1669"/>
          <p:cNvSpPr/>
          <p:nvPr/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1" name="Oval 1670"/>
          <p:cNvSpPr/>
          <p:nvPr/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2" name="Oval 1671"/>
          <p:cNvSpPr/>
          <p:nvPr/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3" name="Oval 1672"/>
          <p:cNvSpPr/>
          <p:nvPr/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4" name="Oval 1673"/>
          <p:cNvSpPr/>
          <p:nvPr/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5" name="Oval 1674"/>
          <p:cNvSpPr/>
          <p:nvPr/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6" name="Oval 1675"/>
          <p:cNvSpPr/>
          <p:nvPr/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7" name="Oval 1676"/>
          <p:cNvSpPr/>
          <p:nvPr/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8" name="Oval 1677"/>
          <p:cNvSpPr/>
          <p:nvPr/>
        </p:nvSpPr>
        <p:spPr>
          <a:xfrm>
            <a:off x="104568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9" name="Oval 1678"/>
          <p:cNvSpPr/>
          <p:nvPr/>
        </p:nvSpPr>
        <p:spPr>
          <a:xfrm>
            <a:off x="96142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0" name="Oval 860"/>
          <p:cNvSpPr/>
          <p:nvPr/>
        </p:nvSpPr>
        <p:spPr>
          <a:xfrm>
            <a:off x="12141892" y="758852"/>
            <a:ext cx="50109" cy="3538433"/>
          </a:xfrm>
          <a:custGeom>
            <a:avLst/>
            <a:gdLst/>
            <a:ahLst/>
            <a:cxnLst/>
            <a:rect l="l" t="t" r="r" b="b"/>
            <a:pathLst>
              <a:path w="50109" h="3538433">
                <a:moveTo>
                  <a:pt x="50109" y="3384355"/>
                </a:moveTo>
                <a:lnTo>
                  <a:pt x="50109" y="3538433"/>
                </a:lnTo>
                <a:cubicBezTo>
                  <a:pt x="20497" y="3525461"/>
                  <a:pt x="0" y="3495821"/>
                  <a:pt x="0" y="3461394"/>
                </a:cubicBezTo>
                <a:cubicBezTo>
                  <a:pt x="0" y="3426967"/>
                  <a:pt x="20497" y="3397327"/>
                  <a:pt x="50109" y="3384355"/>
                </a:cubicBezTo>
                <a:close/>
                <a:moveTo>
                  <a:pt x="50109" y="2538350"/>
                </a:moveTo>
                <a:lnTo>
                  <a:pt x="50109" y="2692428"/>
                </a:lnTo>
                <a:cubicBezTo>
                  <a:pt x="20497" y="2679456"/>
                  <a:pt x="0" y="2649816"/>
                  <a:pt x="0" y="2615389"/>
                </a:cubicBezTo>
                <a:cubicBezTo>
                  <a:pt x="0" y="2580962"/>
                  <a:pt x="20497" y="2551322"/>
                  <a:pt x="50109" y="2538350"/>
                </a:cubicBezTo>
                <a:close/>
                <a:moveTo>
                  <a:pt x="50109" y="1688095"/>
                </a:moveTo>
                <a:lnTo>
                  <a:pt x="50109" y="1842173"/>
                </a:lnTo>
                <a:cubicBezTo>
                  <a:pt x="20497" y="1829201"/>
                  <a:pt x="0" y="1799561"/>
                  <a:pt x="0" y="1765134"/>
                </a:cubicBezTo>
                <a:cubicBezTo>
                  <a:pt x="0" y="1730707"/>
                  <a:pt x="20497" y="1701067"/>
                  <a:pt x="50109" y="1688095"/>
                </a:cubicBezTo>
                <a:close/>
                <a:moveTo>
                  <a:pt x="50109" y="845498"/>
                </a:moveTo>
                <a:lnTo>
                  <a:pt x="50109" y="999576"/>
                </a:lnTo>
                <a:cubicBezTo>
                  <a:pt x="20497" y="986604"/>
                  <a:pt x="0" y="956964"/>
                  <a:pt x="0" y="922537"/>
                </a:cubicBezTo>
                <a:cubicBezTo>
                  <a:pt x="0" y="888110"/>
                  <a:pt x="20497" y="858470"/>
                  <a:pt x="50109" y="845498"/>
                </a:cubicBezTo>
                <a:close/>
                <a:moveTo>
                  <a:pt x="50109" y="0"/>
                </a:moveTo>
                <a:lnTo>
                  <a:pt x="50109" y="154078"/>
                </a:lnTo>
                <a:cubicBezTo>
                  <a:pt x="20497" y="141106"/>
                  <a:pt x="0" y="111466"/>
                  <a:pt x="0" y="77039"/>
                </a:cubicBezTo>
                <a:cubicBezTo>
                  <a:pt x="0" y="42612"/>
                  <a:pt x="20497" y="12972"/>
                  <a:pt x="501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1" name="Oval 1680"/>
          <p:cNvSpPr/>
          <p:nvPr/>
        </p:nvSpPr>
        <p:spPr>
          <a:xfrm>
            <a:off x="112993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2" name="Teardrop 3"/>
          <p:cNvSpPr/>
          <p:nvPr/>
        </p:nvSpPr>
        <p:spPr>
          <a:xfrm rot="5400000" flipH="1" flipV="1">
            <a:off x="61740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3" name="Teardrop 3"/>
          <p:cNvSpPr/>
          <p:nvPr/>
        </p:nvSpPr>
        <p:spPr>
          <a:xfrm rot="5400000" flipH="1" flipV="1">
            <a:off x="11187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4" name="Teardrop 3"/>
          <p:cNvSpPr/>
          <p:nvPr/>
        </p:nvSpPr>
        <p:spPr>
          <a:xfrm rot="5400000" flipH="1" flipV="1">
            <a:off x="19613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5" name="Teardrop 3"/>
          <p:cNvSpPr/>
          <p:nvPr/>
        </p:nvSpPr>
        <p:spPr>
          <a:xfrm rot="5400000" flipH="1" flipV="1">
            <a:off x="28038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6" name="Teardrop 3"/>
          <p:cNvSpPr/>
          <p:nvPr/>
        </p:nvSpPr>
        <p:spPr>
          <a:xfrm rot="5400000" flipH="1" flipV="1">
            <a:off x="36463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7" name="Teardrop 3"/>
          <p:cNvSpPr/>
          <p:nvPr/>
        </p:nvSpPr>
        <p:spPr>
          <a:xfrm rot="5400000" flipH="1" flipV="1">
            <a:off x="44889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8" name="Teardrop 3"/>
          <p:cNvSpPr/>
          <p:nvPr/>
        </p:nvSpPr>
        <p:spPr>
          <a:xfrm rot="5400000" flipH="1" flipV="1">
            <a:off x="53314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9" name="Teardrop 3"/>
          <p:cNvSpPr/>
          <p:nvPr/>
        </p:nvSpPr>
        <p:spPr>
          <a:xfrm rot="5400000" flipH="1" flipV="1">
            <a:off x="78590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0" name="Teardrop 3"/>
          <p:cNvSpPr/>
          <p:nvPr/>
        </p:nvSpPr>
        <p:spPr>
          <a:xfrm rot="5400000" flipH="1" flipV="1">
            <a:off x="70165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1" name="Teardrop 3"/>
          <p:cNvSpPr/>
          <p:nvPr/>
        </p:nvSpPr>
        <p:spPr>
          <a:xfrm rot="5400000" flipH="1" flipV="1">
            <a:off x="95441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2" name="Teardrop 3"/>
          <p:cNvSpPr/>
          <p:nvPr/>
        </p:nvSpPr>
        <p:spPr>
          <a:xfrm rot="5400000" flipH="1" flipV="1">
            <a:off x="87016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3" name="Teardrop 3"/>
          <p:cNvSpPr/>
          <p:nvPr/>
        </p:nvSpPr>
        <p:spPr>
          <a:xfrm rot="5400000" flipH="1" flipV="1">
            <a:off x="11229252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4" name="Teardrop 3"/>
          <p:cNvSpPr/>
          <p:nvPr/>
        </p:nvSpPr>
        <p:spPr>
          <a:xfrm rot="5400000" flipH="1" flipV="1">
            <a:off x="103867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5" name="Teardrop 3"/>
          <p:cNvSpPr/>
          <p:nvPr/>
        </p:nvSpPr>
        <p:spPr>
          <a:xfrm rot="5400000" flipH="1" flipV="1">
            <a:off x="2762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6" name="Teardrop 3"/>
          <p:cNvSpPr/>
          <p:nvPr/>
        </p:nvSpPr>
        <p:spPr>
          <a:xfrm rot="5400000" flipH="1" flipV="1">
            <a:off x="11908617" y="4923"/>
            <a:ext cx="298552" cy="268215"/>
          </a:xfrm>
          <a:custGeom>
            <a:avLst/>
            <a:gdLst/>
            <a:ahLst/>
            <a:cxnLst/>
            <a:rect l="l" t="t" r="r" b="b"/>
            <a:pathLst>
              <a:path w="298552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298552" y="138"/>
                </a:moveTo>
                <a:lnTo>
                  <a:pt x="298552" y="11636"/>
                </a:lnTo>
                <a:cubicBezTo>
                  <a:pt x="298344" y="11511"/>
                  <a:pt x="298133" y="11506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4" y="189232"/>
                  <a:pt x="256525" y="205210"/>
                  <a:pt x="272877" y="215167"/>
                </a:cubicBezTo>
                <a:lnTo>
                  <a:pt x="298552" y="215277"/>
                </a:lnTo>
                <a:lnTo>
                  <a:pt x="298552" y="221928"/>
                </a:lnTo>
                <a:cubicBezTo>
                  <a:pt x="276711" y="221632"/>
                  <a:pt x="254816" y="229876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0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29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7" name="Oval 881"/>
          <p:cNvSpPr/>
          <p:nvPr/>
        </p:nvSpPr>
        <p:spPr>
          <a:xfrm>
            <a:off x="34633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8" name="Oval 882"/>
          <p:cNvSpPr/>
          <p:nvPr/>
        </p:nvSpPr>
        <p:spPr>
          <a:xfrm>
            <a:off x="118887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9" name="Oval 883"/>
          <p:cNvSpPr/>
          <p:nvPr/>
        </p:nvSpPr>
        <p:spPr>
          <a:xfrm>
            <a:off x="2031413" y="-10245"/>
            <a:ext cx="10160587" cy="84875"/>
          </a:xfrm>
          <a:custGeom>
            <a:avLst/>
            <a:gdLst/>
            <a:ahLst/>
            <a:cxnLst/>
            <a:rect l="l" t="t" r="r" b="b"/>
            <a:pathLst>
              <a:path w="10160587" h="84875">
                <a:moveTo>
                  <a:pt x="10110479" y="0"/>
                </a:moveTo>
                <a:lnTo>
                  <a:pt x="10160587" y="0"/>
                </a:lnTo>
                <a:lnTo>
                  <a:pt x="10160587" y="77038"/>
                </a:lnTo>
                <a:cubicBezTo>
                  <a:pt x="10130976" y="64066"/>
                  <a:pt x="10110479" y="34427"/>
                  <a:pt x="10110479" y="0"/>
                </a:cubicBezTo>
                <a:close/>
                <a:moveTo>
                  <a:pt x="9267940" y="0"/>
                </a:moveTo>
                <a:lnTo>
                  <a:pt x="9437692" y="0"/>
                </a:lnTo>
                <a:cubicBezTo>
                  <a:pt x="9437692" y="46875"/>
                  <a:pt x="9399692" y="84875"/>
                  <a:pt x="9352816" y="84875"/>
                </a:cubicBezTo>
                <a:cubicBezTo>
                  <a:pt x="9305940" y="84875"/>
                  <a:pt x="9267940" y="46875"/>
                  <a:pt x="9267940" y="0"/>
                </a:cubicBezTo>
                <a:close/>
                <a:moveTo>
                  <a:pt x="8425400" y="0"/>
                </a:moveTo>
                <a:lnTo>
                  <a:pt x="8595152" y="0"/>
                </a:lnTo>
                <a:cubicBezTo>
                  <a:pt x="8595152" y="46875"/>
                  <a:pt x="8557152" y="84875"/>
                  <a:pt x="8510276" y="84875"/>
                </a:cubicBezTo>
                <a:cubicBezTo>
                  <a:pt x="8463400" y="84875"/>
                  <a:pt x="8425400" y="46875"/>
                  <a:pt x="8425400" y="0"/>
                </a:cubicBezTo>
                <a:close/>
                <a:moveTo>
                  <a:pt x="7582860" y="0"/>
                </a:moveTo>
                <a:lnTo>
                  <a:pt x="7752612" y="0"/>
                </a:lnTo>
                <a:cubicBezTo>
                  <a:pt x="7752612" y="46875"/>
                  <a:pt x="7714612" y="84875"/>
                  <a:pt x="7667736" y="84875"/>
                </a:cubicBezTo>
                <a:cubicBezTo>
                  <a:pt x="7620860" y="84875"/>
                  <a:pt x="7582860" y="46875"/>
                  <a:pt x="7582860" y="0"/>
                </a:cubicBezTo>
                <a:close/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0" name="Teardrop 3"/>
          <p:cNvSpPr/>
          <p:nvPr/>
        </p:nvSpPr>
        <p:spPr>
          <a:xfrm rot="5400000" flipH="1" flipV="1">
            <a:off x="64427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1" name="Oval 1700"/>
          <p:cNvSpPr/>
          <p:nvPr/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02" name="Teardrop 3"/>
          <p:cNvSpPr/>
          <p:nvPr/>
        </p:nvSpPr>
        <p:spPr>
          <a:xfrm rot="5400000" flipH="1" flipV="1">
            <a:off x="-148774" y="110381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3" name="Oval 1702"/>
          <p:cNvSpPr/>
          <p:nvPr/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04" name="Teardrop 3"/>
          <p:cNvSpPr/>
          <p:nvPr/>
        </p:nvSpPr>
        <p:spPr>
          <a:xfrm rot="5400000" flipH="1" flipV="1">
            <a:off x="13875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5" name="Teardrop 3"/>
          <p:cNvSpPr/>
          <p:nvPr/>
        </p:nvSpPr>
        <p:spPr>
          <a:xfrm rot="5400000" flipH="1" flipV="1">
            <a:off x="22300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6" name="Teardrop 3"/>
          <p:cNvSpPr/>
          <p:nvPr/>
        </p:nvSpPr>
        <p:spPr>
          <a:xfrm rot="5400000" flipH="1" flipV="1">
            <a:off x="30726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7" name="Teardrop 3"/>
          <p:cNvSpPr/>
          <p:nvPr/>
        </p:nvSpPr>
        <p:spPr>
          <a:xfrm rot="5400000" flipH="1" flipV="1">
            <a:off x="39151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8" name="Teardrop 3"/>
          <p:cNvSpPr/>
          <p:nvPr/>
        </p:nvSpPr>
        <p:spPr>
          <a:xfrm rot="5400000" flipH="1" flipV="1">
            <a:off x="47576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9" name="Teardrop 3"/>
          <p:cNvSpPr/>
          <p:nvPr/>
        </p:nvSpPr>
        <p:spPr>
          <a:xfrm rot="5400000" flipH="1" flipV="1">
            <a:off x="56002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0" name="Oval 1709"/>
          <p:cNvSpPr/>
          <p:nvPr/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1" name="Oval 1710"/>
          <p:cNvSpPr/>
          <p:nvPr/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2" name="Oval 1711"/>
          <p:cNvSpPr/>
          <p:nvPr/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3" name="Oval 1712"/>
          <p:cNvSpPr/>
          <p:nvPr/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4" name="Oval 1713"/>
          <p:cNvSpPr/>
          <p:nvPr/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5" name="Oval 1714"/>
          <p:cNvSpPr/>
          <p:nvPr/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6" name="Oval 1715"/>
          <p:cNvSpPr/>
          <p:nvPr/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7" name="Teardrop 3"/>
          <p:cNvSpPr/>
          <p:nvPr/>
        </p:nvSpPr>
        <p:spPr>
          <a:xfrm rot="5400000" flipH="1" flipV="1">
            <a:off x="81278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8" name="Oval 1717"/>
          <p:cNvSpPr/>
          <p:nvPr/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9" name="Teardrop 3"/>
          <p:cNvSpPr/>
          <p:nvPr/>
        </p:nvSpPr>
        <p:spPr>
          <a:xfrm rot="5400000" flipH="1" flipV="1">
            <a:off x="72853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0" name="Oval 1719"/>
          <p:cNvSpPr/>
          <p:nvPr/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1" name="Teardrop 3"/>
          <p:cNvSpPr/>
          <p:nvPr/>
        </p:nvSpPr>
        <p:spPr>
          <a:xfrm rot="5400000" flipH="1" flipV="1">
            <a:off x="98129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2" name="Oval 1721"/>
          <p:cNvSpPr/>
          <p:nvPr/>
        </p:nvSpPr>
        <p:spPr>
          <a:xfrm>
            <a:off x="104920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3" name="Teardrop 3"/>
          <p:cNvSpPr/>
          <p:nvPr/>
        </p:nvSpPr>
        <p:spPr>
          <a:xfrm rot="5400000" flipH="1" flipV="1">
            <a:off x="89703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4" name="Oval 1723"/>
          <p:cNvSpPr/>
          <p:nvPr/>
        </p:nvSpPr>
        <p:spPr>
          <a:xfrm>
            <a:off x="96491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5" name="Teardrop 3"/>
          <p:cNvSpPr/>
          <p:nvPr/>
        </p:nvSpPr>
        <p:spPr>
          <a:xfrm rot="5400000" flipH="1" flipV="1">
            <a:off x="11498011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6" name="Teardrop 3"/>
          <p:cNvSpPr/>
          <p:nvPr/>
        </p:nvSpPr>
        <p:spPr>
          <a:xfrm rot="5400000" flipH="1" flipV="1">
            <a:off x="106554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7" name="Oval 1726"/>
          <p:cNvSpPr/>
          <p:nvPr/>
        </p:nvSpPr>
        <p:spPr>
          <a:xfrm>
            <a:off x="113348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8" name="Teardrop 3"/>
          <p:cNvSpPr/>
          <p:nvPr/>
        </p:nvSpPr>
        <p:spPr>
          <a:xfrm rot="5400000" flipH="1" flipV="1">
            <a:off x="5449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9" name="Oval 1728"/>
          <p:cNvSpPr/>
          <p:nvPr/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0" name="Oval 1729"/>
          <p:cNvSpPr/>
          <p:nvPr/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1" name="Oval 1730"/>
          <p:cNvSpPr/>
          <p:nvPr/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2" name="Oval 1731"/>
          <p:cNvSpPr/>
          <p:nvPr/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3" name="Oval 1732"/>
          <p:cNvSpPr/>
          <p:nvPr/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4" name="Oval 1733"/>
          <p:cNvSpPr/>
          <p:nvPr/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5" name="Oval 1734"/>
          <p:cNvSpPr/>
          <p:nvPr/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6" name="Oval 1735"/>
          <p:cNvSpPr/>
          <p:nvPr/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7" name="Oval 1736"/>
          <p:cNvSpPr/>
          <p:nvPr/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8" name="Oval 1737"/>
          <p:cNvSpPr/>
          <p:nvPr/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9" name="Oval 1738"/>
          <p:cNvSpPr/>
          <p:nvPr/>
        </p:nvSpPr>
        <p:spPr>
          <a:xfrm>
            <a:off x="100346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0" name="Oval 1739"/>
          <p:cNvSpPr/>
          <p:nvPr/>
        </p:nvSpPr>
        <p:spPr>
          <a:xfrm>
            <a:off x="91921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1" name="Oval 1740"/>
          <p:cNvSpPr/>
          <p:nvPr/>
        </p:nvSpPr>
        <p:spPr>
          <a:xfrm>
            <a:off x="11719750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2" name="Oval 1741"/>
          <p:cNvSpPr/>
          <p:nvPr/>
        </p:nvSpPr>
        <p:spPr>
          <a:xfrm>
            <a:off x="108772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3" name="Teardrop 3"/>
          <p:cNvSpPr/>
          <p:nvPr/>
        </p:nvSpPr>
        <p:spPr>
          <a:xfrm rot="5400000" flipH="1" flipV="1">
            <a:off x="60211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4" name="Teardrop 3"/>
          <p:cNvSpPr/>
          <p:nvPr/>
        </p:nvSpPr>
        <p:spPr>
          <a:xfrm rot="5400000" flipH="1" flipV="1">
            <a:off x="9659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5" name="Teardrop 3"/>
          <p:cNvSpPr/>
          <p:nvPr/>
        </p:nvSpPr>
        <p:spPr>
          <a:xfrm rot="5400000" flipH="1" flipV="1">
            <a:off x="18084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6" name="Teardrop 3"/>
          <p:cNvSpPr/>
          <p:nvPr/>
        </p:nvSpPr>
        <p:spPr>
          <a:xfrm rot="5400000" flipH="1" flipV="1">
            <a:off x="26510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7" name="Teardrop 3"/>
          <p:cNvSpPr/>
          <p:nvPr/>
        </p:nvSpPr>
        <p:spPr>
          <a:xfrm rot="5400000" flipH="1" flipV="1">
            <a:off x="34935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8" name="Teardrop 3"/>
          <p:cNvSpPr/>
          <p:nvPr/>
        </p:nvSpPr>
        <p:spPr>
          <a:xfrm rot="5400000" flipH="1" flipV="1">
            <a:off x="43361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9" name="Teardrop 3"/>
          <p:cNvSpPr/>
          <p:nvPr/>
        </p:nvSpPr>
        <p:spPr>
          <a:xfrm rot="5400000" flipH="1" flipV="1">
            <a:off x="51786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0" name="Teardrop 3"/>
          <p:cNvSpPr/>
          <p:nvPr/>
        </p:nvSpPr>
        <p:spPr>
          <a:xfrm rot="5400000" flipH="1" flipV="1">
            <a:off x="77062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1" name="Teardrop 3"/>
          <p:cNvSpPr/>
          <p:nvPr/>
        </p:nvSpPr>
        <p:spPr>
          <a:xfrm rot="5400000" flipH="1" flipV="1">
            <a:off x="68637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2" name="Teardrop 3"/>
          <p:cNvSpPr/>
          <p:nvPr/>
        </p:nvSpPr>
        <p:spPr>
          <a:xfrm rot="5400000" flipH="1" flipV="1">
            <a:off x="93913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3" name="Teardrop 3"/>
          <p:cNvSpPr/>
          <p:nvPr/>
        </p:nvSpPr>
        <p:spPr>
          <a:xfrm rot="5400000" flipH="1" flipV="1">
            <a:off x="85488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4" name="Teardrop 3"/>
          <p:cNvSpPr/>
          <p:nvPr/>
        </p:nvSpPr>
        <p:spPr>
          <a:xfrm rot="5400000" flipH="1" flipV="1">
            <a:off x="11076421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5" name="Teardrop 3"/>
          <p:cNvSpPr/>
          <p:nvPr/>
        </p:nvSpPr>
        <p:spPr>
          <a:xfrm rot="5400000" flipH="1" flipV="1">
            <a:off x="102338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6" name="Teardrop 3"/>
          <p:cNvSpPr/>
          <p:nvPr/>
        </p:nvSpPr>
        <p:spPr>
          <a:xfrm rot="5400000" flipH="1" flipV="1">
            <a:off x="1234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7" name="Teardrop 3"/>
          <p:cNvSpPr/>
          <p:nvPr/>
        </p:nvSpPr>
        <p:spPr>
          <a:xfrm rot="5400000" flipH="1" flipV="1">
            <a:off x="11760002" y="1531078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8" name="Oval 1757"/>
          <p:cNvSpPr/>
          <p:nvPr/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9" name="Oval 1758"/>
          <p:cNvSpPr/>
          <p:nvPr/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0" name="Oval 1759"/>
          <p:cNvSpPr/>
          <p:nvPr/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1" name="Oval 1760"/>
          <p:cNvSpPr/>
          <p:nvPr/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2" name="Oval 1761"/>
          <p:cNvSpPr/>
          <p:nvPr/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3" name="Oval 1762"/>
          <p:cNvSpPr/>
          <p:nvPr/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4" name="Oval 1763"/>
          <p:cNvSpPr/>
          <p:nvPr/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5" name="Oval 1764"/>
          <p:cNvSpPr/>
          <p:nvPr/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6" name="Oval 1765"/>
          <p:cNvSpPr/>
          <p:nvPr/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7" name="Oval 1766"/>
          <p:cNvSpPr/>
          <p:nvPr/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8" name="Oval 1767"/>
          <p:cNvSpPr/>
          <p:nvPr/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9" name="Oval 1768"/>
          <p:cNvSpPr/>
          <p:nvPr/>
        </p:nvSpPr>
        <p:spPr>
          <a:xfrm>
            <a:off x="104568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0" name="Oval 1769"/>
          <p:cNvSpPr/>
          <p:nvPr/>
        </p:nvSpPr>
        <p:spPr>
          <a:xfrm>
            <a:off x="96142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1" name="Oval 1770"/>
          <p:cNvSpPr/>
          <p:nvPr/>
        </p:nvSpPr>
        <p:spPr>
          <a:xfrm>
            <a:off x="112993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2" name="Teardrop 3"/>
          <p:cNvSpPr/>
          <p:nvPr/>
        </p:nvSpPr>
        <p:spPr>
          <a:xfrm rot="5400000" flipH="1" flipV="1">
            <a:off x="64427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3" name="Oval 1772"/>
          <p:cNvSpPr/>
          <p:nvPr/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74" name="Teardrop 3"/>
          <p:cNvSpPr/>
          <p:nvPr/>
        </p:nvSpPr>
        <p:spPr>
          <a:xfrm rot="5400000" flipH="1" flipV="1">
            <a:off x="-148774" y="1946410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5" name="Oval 1774"/>
          <p:cNvSpPr/>
          <p:nvPr/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76" name="Teardrop 3"/>
          <p:cNvSpPr/>
          <p:nvPr/>
        </p:nvSpPr>
        <p:spPr>
          <a:xfrm rot="5400000" flipH="1" flipV="1">
            <a:off x="13875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7" name="Teardrop 3"/>
          <p:cNvSpPr/>
          <p:nvPr/>
        </p:nvSpPr>
        <p:spPr>
          <a:xfrm rot="5400000" flipH="1" flipV="1">
            <a:off x="22300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8" name="Teardrop 3"/>
          <p:cNvSpPr/>
          <p:nvPr/>
        </p:nvSpPr>
        <p:spPr>
          <a:xfrm rot="5400000" flipH="1" flipV="1">
            <a:off x="30726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9" name="Teardrop 3"/>
          <p:cNvSpPr/>
          <p:nvPr/>
        </p:nvSpPr>
        <p:spPr>
          <a:xfrm rot="5400000" flipH="1" flipV="1">
            <a:off x="39151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0" name="Teardrop 3"/>
          <p:cNvSpPr/>
          <p:nvPr/>
        </p:nvSpPr>
        <p:spPr>
          <a:xfrm rot="5400000" flipH="1" flipV="1">
            <a:off x="47576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1" name="Teardrop 3"/>
          <p:cNvSpPr/>
          <p:nvPr/>
        </p:nvSpPr>
        <p:spPr>
          <a:xfrm rot="5400000" flipH="1" flipV="1">
            <a:off x="56002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2" name="Oval 1781"/>
          <p:cNvSpPr/>
          <p:nvPr/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3" name="Oval 1782"/>
          <p:cNvSpPr/>
          <p:nvPr/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4" name="Oval 1783"/>
          <p:cNvSpPr/>
          <p:nvPr/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5" name="Oval 1784"/>
          <p:cNvSpPr/>
          <p:nvPr/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6" name="Oval 1785"/>
          <p:cNvSpPr/>
          <p:nvPr/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7" name="Oval 1786"/>
          <p:cNvSpPr/>
          <p:nvPr/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8" name="Oval 1787"/>
          <p:cNvSpPr/>
          <p:nvPr/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9" name="Teardrop 3"/>
          <p:cNvSpPr/>
          <p:nvPr/>
        </p:nvSpPr>
        <p:spPr>
          <a:xfrm rot="5400000" flipH="1" flipV="1">
            <a:off x="81278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0" name="Oval 1789"/>
          <p:cNvSpPr/>
          <p:nvPr/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1" name="Teardrop 3"/>
          <p:cNvSpPr/>
          <p:nvPr/>
        </p:nvSpPr>
        <p:spPr>
          <a:xfrm rot="5400000" flipH="1" flipV="1">
            <a:off x="72853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2" name="Oval 1791"/>
          <p:cNvSpPr/>
          <p:nvPr/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3" name="Teardrop 3"/>
          <p:cNvSpPr/>
          <p:nvPr/>
        </p:nvSpPr>
        <p:spPr>
          <a:xfrm rot="5400000" flipH="1" flipV="1">
            <a:off x="98129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4" name="Oval 1793"/>
          <p:cNvSpPr/>
          <p:nvPr/>
        </p:nvSpPr>
        <p:spPr>
          <a:xfrm>
            <a:off x="104920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5" name="Teardrop 3"/>
          <p:cNvSpPr/>
          <p:nvPr/>
        </p:nvSpPr>
        <p:spPr>
          <a:xfrm rot="5400000" flipH="1" flipV="1">
            <a:off x="89703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6" name="Oval 1795"/>
          <p:cNvSpPr/>
          <p:nvPr/>
        </p:nvSpPr>
        <p:spPr>
          <a:xfrm>
            <a:off x="96491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7" name="Teardrop 3"/>
          <p:cNvSpPr/>
          <p:nvPr/>
        </p:nvSpPr>
        <p:spPr>
          <a:xfrm rot="5400000" flipH="1" flipV="1">
            <a:off x="11498011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8" name="Teardrop 3"/>
          <p:cNvSpPr/>
          <p:nvPr/>
        </p:nvSpPr>
        <p:spPr>
          <a:xfrm rot="5400000" flipH="1" flipV="1">
            <a:off x="106554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9" name="Oval 1798"/>
          <p:cNvSpPr/>
          <p:nvPr/>
        </p:nvSpPr>
        <p:spPr>
          <a:xfrm>
            <a:off x="113348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00" name="Teardrop 3"/>
          <p:cNvSpPr/>
          <p:nvPr/>
        </p:nvSpPr>
        <p:spPr>
          <a:xfrm rot="5400000" flipH="1" flipV="1">
            <a:off x="5449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1" name="Oval 1800"/>
          <p:cNvSpPr/>
          <p:nvPr/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2" name="Oval 1801"/>
          <p:cNvSpPr/>
          <p:nvPr/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3" name="Oval 1802"/>
          <p:cNvSpPr/>
          <p:nvPr/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4" name="Oval 1803"/>
          <p:cNvSpPr/>
          <p:nvPr/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5" name="Oval 1804"/>
          <p:cNvSpPr/>
          <p:nvPr/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6" name="Oval 1805"/>
          <p:cNvSpPr/>
          <p:nvPr/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7" name="Oval 1806"/>
          <p:cNvSpPr/>
          <p:nvPr/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8" name="Oval 1807"/>
          <p:cNvSpPr/>
          <p:nvPr/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9" name="Oval 1808"/>
          <p:cNvSpPr/>
          <p:nvPr/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0" name="Oval 1809"/>
          <p:cNvSpPr/>
          <p:nvPr/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1" name="Oval 1810"/>
          <p:cNvSpPr/>
          <p:nvPr/>
        </p:nvSpPr>
        <p:spPr>
          <a:xfrm>
            <a:off x="100346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2" name="Oval 1811"/>
          <p:cNvSpPr/>
          <p:nvPr/>
        </p:nvSpPr>
        <p:spPr>
          <a:xfrm>
            <a:off x="91921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3" name="Oval 1812"/>
          <p:cNvSpPr/>
          <p:nvPr/>
        </p:nvSpPr>
        <p:spPr>
          <a:xfrm>
            <a:off x="11719750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4" name="Oval 1813"/>
          <p:cNvSpPr/>
          <p:nvPr/>
        </p:nvSpPr>
        <p:spPr>
          <a:xfrm>
            <a:off x="108772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5" name="Teardrop 3"/>
          <p:cNvSpPr/>
          <p:nvPr/>
        </p:nvSpPr>
        <p:spPr>
          <a:xfrm rot="5400000" flipH="1" flipV="1">
            <a:off x="60211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6" name="Teardrop 3"/>
          <p:cNvSpPr/>
          <p:nvPr/>
        </p:nvSpPr>
        <p:spPr>
          <a:xfrm rot="5400000" flipH="1" flipV="1">
            <a:off x="9659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7" name="Teardrop 3"/>
          <p:cNvSpPr/>
          <p:nvPr/>
        </p:nvSpPr>
        <p:spPr>
          <a:xfrm rot="5400000" flipH="1" flipV="1">
            <a:off x="18084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8" name="Teardrop 3"/>
          <p:cNvSpPr/>
          <p:nvPr/>
        </p:nvSpPr>
        <p:spPr>
          <a:xfrm rot="5400000" flipH="1" flipV="1">
            <a:off x="26510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9" name="Teardrop 3"/>
          <p:cNvSpPr/>
          <p:nvPr/>
        </p:nvSpPr>
        <p:spPr>
          <a:xfrm rot="5400000" flipH="1" flipV="1">
            <a:off x="34935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0" name="Teardrop 3"/>
          <p:cNvSpPr/>
          <p:nvPr/>
        </p:nvSpPr>
        <p:spPr>
          <a:xfrm rot="5400000" flipH="1" flipV="1">
            <a:off x="43361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1" name="Teardrop 3"/>
          <p:cNvSpPr/>
          <p:nvPr/>
        </p:nvSpPr>
        <p:spPr>
          <a:xfrm rot="5400000" flipH="1" flipV="1">
            <a:off x="51786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2" name="Teardrop 3"/>
          <p:cNvSpPr/>
          <p:nvPr/>
        </p:nvSpPr>
        <p:spPr>
          <a:xfrm rot="5400000" flipH="1" flipV="1">
            <a:off x="77062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3" name="Teardrop 3"/>
          <p:cNvSpPr/>
          <p:nvPr/>
        </p:nvSpPr>
        <p:spPr>
          <a:xfrm rot="5400000" flipH="1" flipV="1">
            <a:off x="68637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4" name="Teardrop 3"/>
          <p:cNvSpPr/>
          <p:nvPr/>
        </p:nvSpPr>
        <p:spPr>
          <a:xfrm rot="5400000" flipH="1" flipV="1">
            <a:off x="93913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5" name="Teardrop 3"/>
          <p:cNvSpPr/>
          <p:nvPr/>
        </p:nvSpPr>
        <p:spPr>
          <a:xfrm rot="5400000" flipH="1" flipV="1">
            <a:off x="85488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6" name="Teardrop 3"/>
          <p:cNvSpPr/>
          <p:nvPr/>
        </p:nvSpPr>
        <p:spPr>
          <a:xfrm rot="5400000" flipH="1" flipV="1">
            <a:off x="11076421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7" name="Teardrop 3"/>
          <p:cNvSpPr/>
          <p:nvPr/>
        </p:nvSpPr>
        <p:spPr>
          <a:xfrm rot="5400000" flipH="1" flipV="1">
            <a:off x="102338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8" name="Teardrop 3"/>
          <p:cNvSpPr/>
          <p:nvPr/>
        </p:nvSpPr>
        <p:spPr>
          <a:xfrm rot="5400000" flipH="1" flipV="1">
            <a:off x="1234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9" name="Teardrop 3"/>
          <p:cNvSpPr/>
          <p:nvPr/>
        </p:nvSpPr>
        <p:spPr>
          <a:xfrm rot="5400000" flipH="1" flipV="1">
            <a:off x="11760003" y="2373673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0" name="Oval 1829"/>
          <p:cNvSpPr/>
          <p:nvPr/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1" name="Oval 1830"/>
          <p:cNvSpPr/>
          <p:nvPr/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2" name="Oval 1831"/>
          <p:cNvSpPr/>
          <p:nvPr/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3" name="Oval 1832"/>
          <p:cNvSpPr/>
          <p:nvPr/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4" name="Oval 1833"/>
          <p:cNvSpPr/>
          <p:nvPr/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5" name="Oval 1834"/>
          <p:cNvSpPr/>
          <p:nvPr/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6" name="Oval 1835"/>
          <p:cNvSpPr/>
          <p:nvPr/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7" name="Oval 1836"/>
          <p:cNvSpPr/>
          <p:nvPr/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8" name="Oval 1837"/>
          <p:cNvSpPr/>
          <p:nvPr/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9" name="Oval 1838"/>
          <p:cNvSpPr/>
          <p:nvPr/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0" name="Oval 1839"/>
          <p:cNvSpPr/>
          <p:nvPr/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1" name="Oval 1840"/>
          <p:cNvSpPr/>
          <p:nvPr/>
        </p:nvSpPr>
        <p:spPr>
          <a:xfrm>
            <a:off x="104568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2" name="Oval 1841"/>
          <p:cNvSpPr/>
          <p:nvPr/>
        </p:nvSpPr>
        <p:spPr>
          <a:xfrm>
            <a:off x="96142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3" name="Oval 1842"/>
          <p:cNvSpPr/>
          <p:nvPr/>
        </p:nvSpPr>
        <p:spPr>
          <a:xfrm>
            <a:off x="112993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4" name="Teardrop 3"/>
          <p:cNvSpPr/>
          <p:nvPr/>
        </p:nvSpPr>
        <p:spPr>
          <a:xfrm rot="5400000" flipH="1" flipV="1">
            <a:off x="64427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5" name="Oval 1844"/>
          <p:cNvSpPr/>
          <p:nvPr/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46" name="Teardrop 3"/>
          <p:cNvSpPr/>
          <p:nvPr/>
        </p:nvSpPr>
        <p:spPr>
          <a:xfrm rot="5400000" flipH="1" flipV="1">
            <a:off x="-148774" y="279508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7" name="Oval 1846"/>
          <p:cNvSpPr/>
          <p:nvPr/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48" name="Teardrop 3"/>
          <p:cNvSpPr/>
          <p:nvPr/>
        </p:nvSpPr>
        <p:spPr>
          <a:xfrm rot="5400000" flipH="1" flipV="1">
            <a:off x="13875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9" name="Teardrop 3"/>
          <p:cNvSpPr/>
          <p:nvPr/>
        </p:nvSpPr>
        <p:spPr>
          <a:xfrm rot="5400000" flipH="1" flipV="1">
            <a:off x="22300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0" name="Teardrop 3"/>
          <p:cNvSpPr/>
          <p:nvPr/>
        </p:nvSpPr>
        <p:spPr>
          <a:xfrm rot="5400000" flipH="1" flipV="1">
            <a:off x="30726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1" name="Teardrop 3"/>
          <p:cNvSpPr/>
          <p:nvPr/>
        </p:nvSpPr>
        <p:spPr>
          <a:xfrm rot="5400000" flipH="1" flipV="1">
            <a:off x="39151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2" name="Teardrop 3"/>
          <p:cNvSpPr/>
          <p:nvPr/>
        </p:nvSpPr>
        <p:spPr>
          <a:xfrm rot="5400000" flipH="1" flipV="1">
            <a:off x="47576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3" name="Teardrop 3"/>
          <p:cNvSpPr/>
          <p:nvPr/>
        </p:nvSpPr>
        <p:spPr>
          <a:xfrm rot="5400000" flipH="1" flipV="1">
            <a:off x="56002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4" name="Oval 1853"/>
          <p:cNvSpPr/>
          <p:nvPr/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5" name="Oval 1854"/>
          <p:cNvSpPr/>
          <p:nvPr/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6" name="Oval 1855"/>
          <p:cNvSpPr/>
          <p:nvPr/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7" name="Oval 1856"/>
          <p:cNvSpPr/>
          <p:nvPr/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8" name="Oval 1857"/>
          <p:cNvSpPr/>
          <p:nvPr/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9" name="Oval 1858"/>
          <p:cNvSpPr/>
          <p:nvPr/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0" name="Oval 1859"/>
          <p:cNvSpPr/>
          <p:nvPr/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1" name="Teardrop 3"/>
          <p:cNvSpPr/>
          <p:nvPr/>
        </p:nvSpPr>
        <p:spPr>
          <a:xfrm rot="5400000" flipH="1" flipV="1">
            <a:off x="81278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2" name="Oval 1861"/>
          <p:cNvSpPr/>
          <p:nvPr/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3" name="Teardrop 3"/>
          <p:cNvSpPr/>
          <p:nvPr/>
        </p:nvSpPr>
        <p:spPr>
          <a:xfrm rot="5400000" flipH="1" flipV="1">
            <a:off x="72853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4" name="Oval 1863"/>
          <p:cNvSpPr/>
          <p:nvPr/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5" name="Teardrop 3"/>
          <p:cNvSpPr/>
          <p:nvPr/>
        </p:nvSpPr>
        <p:spPr>
          <a:xfrm rot="5400000" flipH="1" flipV="1">
            <a:off x="98129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6" name="Oval 1865"/>
          <p:cNvSpPr/>
          <p:nvPr/>
        </p:nvSpPr>
        <p:spPr>
          <a:xfrm>
            <a:off x="104920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7" name="Teardrop 3"/>
          <p:cNvSpPr/>
          <p:nvPr/>
        </p:nvSpPr>
        <p:spPr>
          <a:xfrm rot="5400000" flipH="1" flipV="1">
            <a:off x="89703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8" name="Oval 1867"/>
          <p:cNvSpPr/>
          <p:nvPr/>
        </p:nvSpPr>
        <p:spPr>
          <a:xfrm>
            <a:off x="96491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9" name="Teardrop 3"/>
          <p:cNvSpPr/>
          <p:nvPr/>
        </p:nvSpPr>
        <p:spPr>
          <a:xfrm rot="5400000" flipH="1" flipV="1">
            <a:off x="11498011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0" name="Teardrop 3"/>
          <p:cNvSpPr/>
          <p:nvPr/>
        </p:nvSpPr>
        <p:spPr>
          <a:xfrm rot="5400000" flipH="1" flipV="1">
            <a:off x="106554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1" name="Oval 1870"/>
          <p:cNvSpPr/>
          <p:nvPr/>
        </p:nvSpPr>
        <p:spPr>
          <a:xfrm>
            <a:off x="113348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72" name="Teardrop 3"/>
          <p:cNvSpPr/>
          <p:nvPr/>
        </p:nvSpPr>
        <p:spPr>
          <a:xfrm rot="5400000" flipH="1" flipV="1">
            <a:off x="5449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3" name="Oval 1872"/>
          <p:cNvSpPr/>
          <p:nvPr/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4" name="Oval 1873"/>
          <p:cNvSpPr/>
          <p:nvPr/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5" name="Oval 1874"/>
          <p:cNvSpPr/>
          <p:nvPr/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6" name="Oval 1875"/>
          <p:cNvSpPr/>
          <p:nvPr/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7" name="Oval 1876"/>
          <p:cNvSpPr/>
          <p:nvPr/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8" name="Oval 1877"/>
          <p:cNvSpPr/>
          <p:nvPr/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9" name="Oval 1878"/>
          <p:cNvSpPr/>
          <p:nvPr/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0" name="Oval 1879"/>
          <p:cNvSpPr/>
          <p:nvPr/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1" name="Oval 1880"/>
          <p:cNvSpPr/>
          <p:nvPr/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2" name="Oval 1881"/>
          <p:cNvSpPr/>
          <p:nvPr/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3" name="Oval 1882"/>
          <p:cNvSpPr/>
          <p:nvPr/>
        </p:nvSpPr>
        <p:spPr>
          <a:xfrm>
            <a:off x="100346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4" name="Oval 1883"/>
          <p:cNvSpPr/>
          <p:nvPr/>
        </p:nvSpPr>
        <p:spPr>
          <a:xfrm>
            <a:off x="91921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5" name="Oval 1884"/>
          <p:cNvSpPr/>
          <p:nvPr/>
        </p:nvSpPr>
        <p:spPr>
          <a:xfrm>
            <a:off x="11719750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6" name="Oval 1885"/>
          <p:cNvSpPr/>
          <p:nvPr/>
        </p:nvSpPr>
        <p:spPr>
          <a:xfrm>
            <a:off x="108772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7" name="Teardrop 3"/>
          <p:cNvSpPr/>
          <p:nvPr/>
        </p:nvSpPr>
        <p:spPr>
          <a:xfrm rot="5400000" flipH="1" flipV="1">
            <a:off x="60211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8" name="Teardrop 3"/>
          <p:cNvSpPr/>
          <p:nvPr/>
        </p:nvSpPr>
        <p:spPr>
          <a:xfrm rot="5400000" flipH="1" flipV="1">
            <a:off x="9659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9" name="Teardrop 3"/>
          <p:cNvSpPr/>
          <p:nvPr/>
        </p:nvSpPr>
        <p:spPr>
          <a:xfrm rot="5400000" flipH="1" flipV="1">
            <a:off x="18084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0" name="Teardrop 3"/>
          <p:cNvSpPr/>
          <p:nvPr/>
        </p:nvSpPr>
        <p:spPr>
          <a:xfrm rot="5400000" flipH="1" flipV="1">
            <a:off x="26510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1" name="Teardrop 3"/>
          <p:cNvSpPr/>
          <p:nvPr/>
        </p:nvSpPr>
        <p:spPr>
          <a:xfrm rot="5400000" flipH="1" flipV="1">
            <a:off x="34935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2" name="Teardrop 3"/>
          <p:cNvSpPr/>
          <p:nvPr/>
        </p:nvSpPr>
        <p:spPr>
          <a:xfrm rot="5400000" flipH="1" flipV="1">
            <a:off x="43361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3" name="Teardrop 3"/>
          <p:cNvSpPr/>
          <p:nvPr/>
        </p:nvSpPr>
        <p:spPr>
          <a:xfrm rot="5400000" flipH="1" flipV="1">
            <a:off x="51786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4" name="Teardrop 3"/>
          <p:cNvSpPr/>
          <p:nvPr/>
        </p:nvSpPr>
        <p:spPr>
          <a:xfrm rot="5400000" flipH="1" flipV="1">
            <a:off x="77062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5" name="Teardrop 3"/>
          <p:cNvSpPr/>
          <p:nvPr/>
        </p:nvSpPr>
        <p:spPr>
          <a:xfrm rot="5400000" flipH="1" flipV="1">
            <a:off x="68637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6" name="Teardrop 3"/>
          <p:cNvSpPr/>
          <p:nvPr/>
        </p:nvSpPr>
        <p:spPr>
          <a:xfrm rot="5400000" flipH="1" flipV="1">
            <a:off x="93913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7" name="Teardrop 3"/>
          <p:cNvSpPr/>
          <p:nvPr/>
        </p:nvSpPr>
        <p:spPr>
          <a:xfrm rot="5400000" flipH="1" flipV="1">
            <a:off x="85488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8" name="Teardrop 3"/>
          <p:cNvSpPr/>
          <p:nvPr/>
        </p:nvSpPr>
        <p:spPr>
          <a:xfrm rot="5400000" flipH="1" flipV="1">
            <a:off x="11076421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9" name="Teardrop 3"/>
          <p:cNvSpPr/>
          <p:nvPr/>
        </p:nvSpPr>
        <p:spPr>
          <a:xfrm rot="5400000" flipH="1" flipV="1">
            <a:off x="102338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0" name="Teardrop 3"/>
          <p:cNvSpPr/>
          <p:nvPr/>
        </p:nvSpPr>
        <p:spPr>
          <a:xfrm rot="5400000" flipH="1" flipV="1">
            <a:off x="1234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1" name="Teardrop 3"/>
          <p:cNvSpPr/>
          <p:nvPr/>
        </p:nvSpPr>
        <p:spPr>
          <a:xfrm rot="5400000" flipH="1" flipV="1">
            <a:off x="11760002" y="3223930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2" name="Oval 1901"/>
          <p:cNvSpPr/>
          <p:nvPr/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3" name="Oval 1902"/>
          <p:cNvSpPr/>
          <p:nvPr/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4" name="Oval 1903"/>
          <p:cNvSpPr/>
          <p:nvPr/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5" name="Oval 1904"/>
          <p:cNvSpPr/>
          <p:nvPr/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6" name="Oval 1905"/>
          <p:cNvSpPr/>
          <p:nvPr/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7" name="Oval 1906"/>
          <p:cNvSpPr/>
          <p:nvPr/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8" name="Oval 1907"/>
          <p:cNvSpPr/>
          <p:nvPr/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9" name="Oval 1908"/>
          <p:cNvSpPr/>
          <p:nvPr/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0" name="Oval 1909"/>
          <p:cNvSpPr/>
          <p:nvPr/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1" name="Oval 1910"/>
          <p:cNvSpPr/>
          <p:nvPr/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2" name="Oval 1911"/>
          <p:cNvSpPr/>
          <p:nvPr/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3" name="Oval 1912"/>
          <p:cNvSpPr/>
          <p:nvPr/>
        </p:nvSpPr>
        <p:spPr>
          <a:xfrm>
            <a:off x="104568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4" name="Oval 1913"/>
          <p:cNvSpPr/>
          <p:nvPr/>
        </p:nvSpPr>
        <p:spPr>
          <a:xfrm>
            <a:off x="96142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5" name="Oval 1914"/>
          <p:cNvSpPr/>
          <p:nvPr/>
        </p:nvSpPr>
        <p:spPr>
          <a:xfrm>
            <a:off x="112993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6" name="Teardrop 3"/>
          <p:cNvSpPr/>
          <p:nvPr/>
        </p:nvSpPr>
        <p:spPr>
          <a:xfrm rot="5400000" flipH="1" flipV="1">
            <a:off x="64427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7" name="Oval 1916"/>
          <p:cNvSpPr/>
          <p:nvPr/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18" name="Teardrop 3"/>
          <p:cNvSpPr/>
          <p:nvPr/>
        </p:nvSpPr>
        <p:spPr>
          <a:xfrm rot="5400000" flipH="1" flipV="1">
            <a:off x="-148774" y="3639262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9" name="Oval 1918"/>
          <p:cNvSpPr/>
          <p:nvPr/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0" name="Teardrop 3"/>
          <p:cNvSpPr/>
          <p:nvPr/>
        </p:nvSpPr>
        <p:spPr>
          <a:xfrm rot="5400000" flipH="1" flipV="1">
            <a:off x="13875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1" name="Teardrop 3"/>
          <p:cNvSpPr/>
          <p:nvPr/>
        </p:nvSpPr>
        <p:spPr>
          <a:xfrm rot="5400000" flipH="1" flipV="1">
            <a:off x="22300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2" name="Teardrop 3"/>
          <p:cNvSpPr/>
          <p:nvPr/>
        </p:nvSpPr>
        <p:spPr>
          <a:xfrm rot="5400000" flipH="1" flipV="1">
            <a:off x="30726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3" name="Teardrop 3"/>
          <p:cNvSpPr/>
          <p:nvPr/>
        </p:nvSpPr>
        <p:spPr>
          <a:xfrm rot="5400000" flipH="1" flipV="1">
            <a:off x="39151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4" name="Teardrop 3"/>
          <p:cNvSpPr/>
          <p:nvPr/>
        </p:nvSpPr>
        <p:spPr>
          <a:xfrm rot="5400000" flipH="1" flipV="1">
            <a:off x="47576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5" name="Teardrop 3"/>
          <p:cNvSpPr/>
          <p:nvPr/>
        </p:nvSpPr>
        <p:spPr>
          <a:xfrm rot="5400000" flipH="1" flipV="1">
            <a:off x="56002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6" name="Oval 1925"/>
          <p:cNvSpPr/>
          <p:nvPr/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7" name="Oval 1926"/>
          <p:cNvSpPr/>
          <p:nvPr/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8" name="Oval 1927"/>
          <p:cNvSpPr/>
          <p:nvPr/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9" name="Oval 1928"/>
          <p:cNvSpPr/>
          <p:nvPr/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0" name="Oval 1929"/>
          <p:cNvSpPr/>
          <p:nvPr/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1" name="Oval 1930"/>
          <p:cNvSpPr/>
          <p:nvPr/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2" name="Oval 1931"/>
          <p:cNvSpPr/>
          <p:nvPr/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3" name="Teardrop 3"/>
          <p:cNvSpPr/>
          <p:nvPr/>
        </p:nvSpPr>
        <p:spPr>
          <a:xfrm rot="5400000" flipH="1" flipV="1">
            <a:off x="81278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4" name="Oval 1933"/>
          <p:cNvSpPr/>
          <p:nvPr/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5" name="Teardrop 3"/>
          <p:cNvSpPr/>
          <p:nvPr/>
        </p:nvSpPr>
        <p:spPr>
          <a:xfrm rot="5400000" flipH="1" flipV="1">
            <a:off x="72853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6" name="Oval 1935"/>
          <p:cNvSpPr/>
          <p:nvPr/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7" name="Teardrop 3"/>
          <p:cNvSpPr/>
          <p:nvPr/>
        </p:nvSpPr>
        <p:spPr>
          <a:xfrm rot="5400000" flipH="1" flipV="1">
            <a:off x="98129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8" name="Oval 1937"/>
          <p:cNvSpPr/>
          <p:nvPr/>
        </p:nvSpPr>
        <p:spPr>
          <a:xfrm>
            <a:off x="104920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9" name="Teardrop 3"/>
          <p:cNvSpPr/>
          <p:nvPr/>
        </p:nvSpPr>
        <p:spPr>
          <a:xfrm rot="5400000" flipH="1" flipV="1">
            <a:off x="89703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0" name="Oval 1939"/>
          <p:cNvSpPr/>
          <p:nvPr/>
        </p:nvSpPr>
        <p:spPr>
          <a:xfrm>
            <a:off x="96491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41" name="Teardrop 3"/>
          <p:cNvSpPr/>
          <p:nvPr/>
        </p:nvSpPr>
        <p:spPr>
          <a:xfrm rot="5400000" flipH="1" flipV="1">
            <a:off x="11498011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2" name="Teardrop 3"/>
          <p:cNvSpPr/>
          <p:nvPr/>
        </p:nvSpPr>
        <p:spPr>
          <a:xfrm rot="5400000" flipH="1" flipV="1">
            <a:off x="106554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3" name="Oval 1942"/>
          <p:cNvSpPr/>
          <p:nvPr/>
        </p:nvSpPr>
        <p:spPr>
          <a:xfrm>
            <a:off x="113348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44" name="Teardrop 3"/>
          <p:cNvSpPr/>
          <p:nvPr/>
        </p:nvSpPr>
        <p:spPr>
          <a:xfrm rot="5400000" flipH="1" flipV="1">
            <a:off x="5449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5" name="Oval 1944"/>
          <p:cNvSpPr/>
          <p:nvPr/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6" name="Oval 1945"/>
          <p:cNvSpPr/>
          <p:nvPr/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7" name="Oval 1946"/>
          <p:cNvSpPr/>
          <p:nvPr/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8" name="Oval 1947"/>
          <p:cNvSpPr/>
          <p:nvPr/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9" name="Oval 1948"/>
          <p:cNvSpPr/>
          <p:nvPr/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0" name="Oval 1949"/>
          <p:cNvSpPr/>
          <p:nvPr/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1" name="Oval 1950"/>
          <p:cNvSpPr/>
          <p:nvPr/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2" name="Oval 1951"/>
          <p:cNvSpPr/>
          <p:nvPr/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3" name="Oval 1952"/>
          <p:cNvSpPr/>
          <p:nvPr/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4" name="Oval 1953"/>
          <p:cNvSpPr/>
          <p:nvPr/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5" name="Oval 1954"/>
          <p:cNvSpPr/>
          <p:nvPr/>
        </p:nvSpPr>
        <p:spPr>
          <a:xfrm>
            <a:off x="100346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6" name="Oval 1955"/>
          <p:cNvSpPr/>
          <p:nvPr/>
        </p:nvSpPr>
        <p:spPr>
          <a:xfrm>
            <a:off x="91921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7" name="Oval 1956"/>
          <p:cNvSpPr/>
          <p:nvPr/>
        </p:nvSpPr>
        <p:spPr>
          <a:xfrm>
            <a:off x="11719750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8" name="Oval 1957"/>
          <p:cNvSpPr/>
          <p:nvPr/>
        </p:nvSpPr>
        <p:spPr>
          <a:xfrm>
            <a:off x="108772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9" name="Teardrop 3"/>
          <p:cNvSpPr/>
          <p:nvPr/>
        </p:nvSpPr>
        <p:spPr>
          <a:xfrm rot="5400000" flipH="1" flipV="1">
            <a:off x="60211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0" name="Teardrop 3"/>
          <p:cNvSpPr/>
          <p:nvPr/>
        </p:nvSpPr>
        <p:spPr>
          <a:xfrm rot="5400000" flipH="1" flipV="1">
            <a:off x="9659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1" name="Teardrop 3"/>
          <p:cNvSpPr/>
          <p:nvPr/>
        </p:nvSpPr>
        <p:spPr>
          <a:xfrm rot="5400000" flipH="1" flipV="1">
            <a:off x="18084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2" name="Teardrop 3"/>
          <p:cNvSpPr/>
          <p:nvPr/>
        </p:nvSpPr>
        <p:spPr>
          <a:xfrm rot="5400000" flipH="1" flipV="1">
            <a:off x="26510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3" name="Teardrop 3"/>
          <p:cNvSpPr/>
          <p:nvPr/>
        </p:nvSpPr>
        <p:spPr>
          <a:xfrm rot="5400000" flipH="1" flipV="1">
            <a:off x="34935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4" name="Teardrop 3"/>
          <p:cNvSpPr/>
          <p:nvPr/>
        </p:nvSpPr>
        <p:spPr>
          <a:xfrm rot="5400000" flipH="1" flipV="1">
            <a:off x="43361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5" name="Teardrop 3"/>
          <p:cNvSpPr/>
          <p:nvPr/>
        </p:nvSpPr>
        <p:spPr>
          <a:xfrm rot="5400000" flipH="1" flipV="1">
            <a:off x="51786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6" name="Teardrop 3"/>
          <p:cNvSpPr/>
          <p:nvPr/>
        </p:nvSpPr>
        <p:spPr>
          <a:xfrm rot="5400000" flipH="1" flipV="1">
            <a:off x="77062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7" name="Teardrop 3"/>
          <p:cNvSpPr/>
          <p:nvPr/>
        </p:nvSpPr>
        <p:spPr>
          <a:xfrm rot="5400000" flipH="1" flipV="1">
            <a:off x="68637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8" name="Teardrop 3"/>
          <p:cNvSpPr/>
          <p:nvPr/>
        </p:nvSpPr>
        <p:spPr>
          <a:xfrm rot="5400000" flipH="1" flipV="1">
            <a:off x="93913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9" name="Teardrop 3"/>
          <p:cNvSpPr/>
          <p:nvPr/>
        </p:nvSpPr>
        <p:spPr>
          <a:xfrm rot="5400000" flipH="1" flipV="1">
            <a:off x="85488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0" name="Teardrop 3"/>
          <p:cNvSpPr/>
          <p:nvPr/>
        </p:nvSpPr>
        <p:spPr>
          <a:xfrm rot="5400000" flipH="1" flipV="1">
            <a:off x="11076421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1" name="Teardrop 3"/>
          <p:cNvSpPr/>
          <p:nvPr/>
        </p:nvSpPr>
        <p:spPr>
          <a:xfrm rot="5400000" flipH="1" flipV="1">
            <a:off x="102338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2" name="Teardrop 3"/>
          <p:cNvSpPr/>
          <p:nvPr/>
        </p:nvSpPr>
        <p:spPr>
          <a:xfrm rot="5400000" flipH="1" flipV="1">
            <a:off x="1234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3" name="Teardrop 3"/>
          <p:cNvSpPr/>
          <p:nvPr/>
        </p:nvSpPr>
        <p:spPr>
          <a:xfrm rot="5400000" flipH="1" flipV="1">
            <a:off x="11760002" y="4069935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8" y="250112"/>
                  <a:pt x="155376" y="250112"/>
                </a:cubicBezTo>
                <a:cubicBezTo>
                  <a:pt x="174455" y="249746"/>
                  <a:pt x="198601" y="254980"/>
                  <a:pt x="211458" y="268141"/>
                </a:cubicBezTo>
                <a:cubicBezTo>
                  <a:pt x="215886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7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60" y="254779"/>
                  <a:pt x="246352" y="254786"/>
                </a:cubicBezTo>
                <a:cubicBezTo>
                  <a:pt x="246345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9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90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4" name="Oval 1973"/>
          <p:cNvSpPr/>
          <p:nvPr/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5" name="Oval 1974"/>
          <p:cNvSpPr/>
          <p:nvPr/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6" name="Oval 1975"/>
          <p:cNvSpPr/>
          <p:nvPr/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7" name="Oval 1976"/>
          <p:cNvSpPr/>
          <p:nvPr/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8" name="Oval 1977"/>
          <p:cNvSpPr/>
          <p:nvPr/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9" name="Oval 1978"/>
          <p:cNvSpPr/>
          <p:nvPr/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0" name="Oval 1979"/>
          <p:cNvSpPr/>
          <p:nvPr/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1" name="Oval 1980"/>
          <p:cNvSpPr/>
          <p:nvPr/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2" name="Oval 1981"/>
          <p:cNvSpPr/>
          <p:nvPr/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3" name="Oval 1982"/>
          <p:cNvSpPr/>
          <p:nvPr/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4" name="Oval 1983"/>
          <p:cNvSpPr/>
          <p:nvPr/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5" name="Oval 1984"/>
          <p:cNvSpPr/>
          <p:nvPr/>
        </p:nvSpPr>
        <p:spPr>
          <a:xfrm>
            <a:off x="104568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6" name="Oval 1985"/>
          <p:cNvSpPr/>
          <p:nvPr/>
        </p:nvSpPr>
        <p:spPr>
          <a:xfrm>
            <a:off x="96142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7" name="Oval 1986"/>
          <p:cNvSpPr/>
          <p:nvPr/>
        </p:nvSpPr>
        <p:spPr>
          <a:xfrm>
            <a:off x="112993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8" name="Teardrop 3"/>
          <p:cNvSpPr/>
          <p:nvPr/>
        </p:nvSpPr>
        <p:spPr>
          <a:xfrm rot="5400000" flipH="1" flipV="1">
            <a:off x="663614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9" name="Teardrop 3"/>
          <p:cNvSpPr/>
          <p:nvPr/>
        </p:nvSpPr>
        <p:spPr>
          <a:xfrm rot="5400000" flipH="1" flipV="1">
            <a:off x="22905" y="4316257"/>
            <a:ext cx="232840" cy="278649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0" name="Teardrop 3"/>
          <p:cNvSpPr/>
          <p:nvPr/>
        </p:nvSpPr>
        <p:spPr>
          <a:xfrm rot="5400000" flipH="1" flipV="1">
            <a:off x="15809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1" name="Teardrop 3"/>
          <p:cNvSpPr/>
          <p:nvPr/>
        </p:nvSpPr>
        <p:spPr>
          <a:xfrm rot="5400000" flipH="1" flipV="1">
            <a:off x="24234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2" name="Teardrop 3"/>
          <p:cNvSpPr/>
          <p:nvPr/>
        </p:nvSpPr>
        <p:spPr>
          <a:xfrm rot="5400000" flipH="1" flipV="1">
            <a:off x="326598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3" name="Teardrop 3"/>
          <p:cNvSpPr/>
          <p:nvPr/>
        </p:nvSpPr>
        <p:spPr>
          <a:xfrm rot="5400000" flipH="1" flipV="1">
            <a:off x="410852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4" name="Teardrop 3"/>
          <p:cNvSpPr/>
          <p:nvPr/>
        </p:nvSpPr>
        <p:spPr>
          <a:xfrm rot="5400000" flipH="1" flipV="1">
            <a:off x="495106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5" name="Teardrop 3"/>
          <p:cNvSpPr/>
          <p:nvPr/>
        </p:nvSpPr>
        <p:spPr>
          <a:xfrm rot="5400000" flipH="1" flipV="1">
            <a:off x="579360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6" name="Teardrop 3"/>
          <p:cNvSpPr/>
          <p:nvPr/>
        </p:nvSpPr>
        <p:spPr>
          <a:xfrm rot="5400000" flipH="1" flipV="1">
            <a:off x="832122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7" name="Teardrop 3"/>
          <p:cNvSpPr/>
          <p:nvPr/>
        </p:nvSpPr>
        <p:spPr>
          <a:xfrm rot="5400000" flipH="1" flipV="1">
            <a:off x="747868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8" name="Teardrop 3"/>
          <p:cNvSpPr/>
          <p:nvPr/>
        </p:nvSpPr>
        <p:spPr>
          <a:xfrm rot="5400000" flipH="1" flipV="1">
            <a:off x="100063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9" name="Teardrop 3"/>
          <p:cNvSpPr/>
          <p:nvPr/>
        </p:nvSpPr>
        <p:spPr>
          <a:xfrm rot="5400000" flipH="1" flipV="1">
            <a:off x="916376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7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0" name="Teardrop 3"/>
          <p:cNvSpPr/>
          <p:nvPr/>
        </p:nvSpPr>
        <p:spPr>
          <a:xfrm rot="5400000" flipH="1" flipV="1">
            <a:off x="11691380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1" name="Teardrop 3"/>
          <p:cNvSpPr/>
          <p:nvPr/>
        </p:nvSpPr>
        <p:spPr>
          <a:xfrm rot="5400000" flipH="1" flipV="1">
            <a:off x="108488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2" name="Teardrop 3"/>
          <p:cNvSpPr/>
          <p:nvPr/>
        </p:nvSpPr>
        <p:spPr>
          <a:xfrm rot="5400000" flipH="1" flipV="1">
            <a:off x="733383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3" name="Oval 1651"/>
          <p:cNvSpPr/>
          <p:nvPr/>
        </p:nvSpPr>
        <p:spPr>
          <a:xfrm>
            <a:off x="812619" y="4561319"/>
            <a:ext cx="11030995" cy="10682"/>
          </a:xfrm>
          <a:custGeom>
            <a:avLst/>
            <a:gdLst/>
            <a:ahLst/>
            <a:cxnLst/>
            <a:rect l="l" t="t" r="r" b="b"/>
            <a:pathLst>
              <a:path w="11030995" h="10682">
                <a:moveTo>
                  <a:pt x="10992007" y="0"/>
                </a:moveTo>
                <a:cubicBezTo>
                  <a:pt x="11006265" y="0"/>
                  <a:pt x="11019702" y="3516"/>
                  <a:pt x="11030995" y="10682"/>
                </a:cubicBezTo>
                <a:lnTo>
                  <a:pt x="10953019" y="10682"/>
                </a:lnTo>
                <a:cubicBezTo>
                  <a:pt x="10964312" y="3516"/>
                  <a:pt x="10977749" y="0"/>
                  <a:pt x="10992007" y="0"/>
                </a:cubicBezTo>
                <a:close/>
                <a:moveTo>
                  <a:pt x="10149468" y="0"/>
                </a:moveTo>
                <a:cubicBezTo>
                  <a:pt x="10163726" y="0"/>
                  <a:pt x="10177163" y="3516"/>
                  <a:pt x="10188456" y="10682"/>
                </a:cubicBezTo>
                <a:lnTo>
                  <a:pt x="10110480" y="10682"/>
                </a:lnTo>
                <a:cubicBezTo>
                  <a:pt x="10121773" y="3516"/>
                  <a:pt x="10135210" y="0"/>
                  <a:pt x="10149468" y="0"/>
                </a:cubicBezTo>
                <a:close/>
                <a:moveTo>
                  <a:pt x="9306928" y="0"/>
                </a:moveTo>
                <a:cubicBezTo>
                  <a:pt x="9321186" y="0"/>
                  <a:pt x="9334623" y="3516"/>
                  <a:pt x="9345916" y="10682"/>
                </a:cubicBezTo>
                <a:lnTo>
                  <a:pt x="9267940" y="10682"/>
                </a:lnTo>
                <a:cubicBezTo>
                  <a:pt x="9279233" y="3516"/>
                  <a:pt x="9292670" y="0"/>
                  <a:pt x="9306928" y="0"/>
                </a:cubicBezTo>
                <a:close/>
                <a:moveTo>
                  <a:pt x="8464388" y="0"/>
                </a:moveTo>
                <a:cubicBezTo>
                  <a:pt x="8478646" y="0"/>
                  <a:pt x="8492083" y="3516"/>
                  <a:pt x="8503376" y="10682"/>
                </a:cubicBezTo>
                <a:lnTo>
                  <a:pt x="8425400" y="10682"/>
                </a:lnTo>
                <a:cubicBezTo>
                  <a:pt x="8436693" y="3516"/>
                  <a:pt x="8450130" y="0"/>
                  <a:pt x="8464388" y="0"/>
                </a:cubicBezTo>
                <a:close/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1/3/2016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1/3/2016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1/3/2016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1/3/2016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6" name="Group 525"/>
          <p:cNvGrpSpPr/>
          <p:nvPr/>
        </p:nvGrpSpPr>
        <p:grpSpPr>
          <a:xfrm>
            <a:off x="0" y="420256"/>
            <a:ext cx="12188952" cy="3795497"/>
            <a:chOff x="0" y="420256"/>
            <a:chExt cx="12188952" cy="3795497"/>
          </a:xfrm>
        </p:grpSpPr>
        <p:cxnSp>
          <p:nvCxnSpPr>
            <p:cNvPr id="527" name="Straight Connector 526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8" name="Straight Connector 527"/>
            <p:cNvCxnSpPr/>
            <p:nvPr/>
          </p:nvCxnSpPr>
          <p:spPr>
            <a:xfrm>
              <a:off x="0" y="3794032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9" name="Straight Connector 528"/>
            <p:cNvCxnSpPr/>
            <p:nvPr/>
          </p:nvCxnSpPr>
          <p:spPr>
            <a:xfrm>
              <a:off x="0" y="3372310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0" name="Straight Connector 529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1" name="Straight Connector 530"/>
            <p:cNvCxnSpPr/>
            <p:nvPr/>
          </p:nvCxnSpPr>
          <p:spPr>
            <a:xfrm>
              <a:off x="0" y="2528866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2" name="Straight Connector 531"/>
            <p:cNvCxnSpPr/>
            <p:nvPr/>
          </p:nvCxnSpPr>
          <p:spPr>
            <a:xfrm>
              <a:off x="0" y="2107144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3" name="Straight Connector 532"/>
            <p:cNvCxnSpPr/>
            <p:nvPr/>
          </p:nvCxnSpPr>
          <p:spPr>
            <a:xfrm>
              <a:off x="0" y="1685422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4" name="Straight Connector 533"/>
            <p:cNvCxnSpPr/>
            <p:nvPr/>
          </p:nvCxnSpPr>
          <p:spPr>
            <a:xfrm>
              <a:off x="0" y="1263700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5" name="Straight Connector 534"/>
            <p:cNvCxnSpPr/>
            <p:nvPr/>
          </p:nvCxnSpPr>
          <p:spPr>
            <a:xfrm>
              <a:off x="0" y="841978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6" name="Straight Connector 535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7" name="Rectangle 379"/>
          <p:cNvSpPr/>
          <p:nvPr/>
        </p:nvSpPr>
        <p:spPr>
          <a:xfrm rot="18900000" flipV="1">
            <a:off x="9445819" y="-965459"/>
            <a:ext cx="13717" cy="6493220"/>
          </a:xfrm>
          <a:custGeom>
            <a:avLst/>
            <a:gdLst/>
            <a:ahLst/>
            <a:cxnLst/>
            <a:rect l="l" t="t" r="r" b="b"/>
            <a:pathLst>
              <a:path w="13717" h="6493220">
                <a:moveTo>
                  <a:pt x="1" y="6493220"/>
                </a:moveTo>
                <a:lnTo>
                  <a:pt x="13717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8" name="Rectangle 56"/>
          <p:cNvSpPr/>
          <p:nvPr/>
        </p:nvSpPr>
        <p:spPr>
          <a:xfrm>
            <a:off x="0" y="0"/>
            <a:ext cx="11816540" cy="4572004"/>
          </a:xfrm>
          <a:custGeom>
            <a:avLst/>
            <a:gdLst/>
            <a:ahLst/>
            <a:cxnLst/>
            <a:rect l="l" t="t" r="r" b="b"/>
            <a:pathLst>
              <a:path w="11816540" h="4572004">
                <a:moveTo>
                  <a:pt x="11802824" y="4"/>
                </a:moveTo>
                <a:lnTo>
                  <a:pt x="11816540" y="4"/>
                </a:lnTo>
                <a:lnTo>
                  <a:pt x="11816540" y="4572004"/>
                </a:lnTo>
                <a:lnTo>
                  <a:pt x="11802824" y="4572004"/>
                </a:lnTo>
                <a:close/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10959754" y="3"/>
                </a:moveTo>
                <a:lnTo>
                  <a:pt x="10973470" y="3"/>
                </a:lnTo>
                <a:lnTo>
                  <a:pt x="10973470" y="4572003"/>
                </a:lnTo>
                <a:lnTo>
                  <a:pt x="10959754" y="4572003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11381283" y="2"/>
                </a:moveTo>
                <a:lnTo>
                  <a:pt x="11394999" y="2"/>
                </a:lnTo>
                <a:lnTo>
                  <a:pt x="11394999" y="4572002"/>
                </a:lnTo>
                <a:lnTo>
                  <a:pt x="11381283" y="4572002"/>
                </a:lnTo>
                <a:close/>
                <a:moveTo>
                  <a:pt x="10538225" y="2"/>
                </a:moveTo>
                <a:lnTo>
                  <a:pt x="10551941" y="2"/>
                </a:lnTo>
                <a:lnTo>
                  <a:pt x="10551941" y="4572002"/>
                </a:lnTo>
                <a:lnTo>
                  <a:pt x="10538225" y="4572002"/>
                </a:lnTo>
                <a:close/>
                <a:moveTo>
                  <a:pt x="10116696" y="2"/>
                </a:moveTo>
                <a:lnTo>
                  <a:pt x="10130412" y="2"/>
                </a:lnTo>
                <a:lnTo>
                  <a:pt x="10130412" y="4572002"/>
                </a:lnTo>
                <a:lnTo>
                  <a:pt x="10116696" y="4572002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9273638" y="1"/>
                </a:moveTo>
                <a:lnTo>
                  <a:pt x="9287354" y="1"/>
                </a:lnTo>
                <a:lnTo>
                  <a:pt x="9287354" y="4572001"/>
                </a:lnTo>
                <a:lnTo>
                  <a:pt x="9273638" y="4572001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9695167" y="0"/>
                </a:moveTo>
                <a:lnTo>
                  <a:pt x="9708883" y="0"/>
                </a:lnTo>
                <a:lnTo>
                  <a:pt x="9708883" y="4572000"/>
                </a:lnTo>
                <a:lnTo>
                  <a:pt x="9695167" y="4572000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9" name="Rectangle 87"/>
          <p:cNvSpPr/>
          <p:nvPr/>
        </p:nvSpPr>
        <p:spPr>
          <a:xfrm rot="2700000">
            <a:off x="2311242" y="-967047"/>
            <a:ext cx="13716" cy="6570294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0" name="Rectangle 88"/>
          <p:cNvSpPr/>
          <p:nvPr/>
        </p:nvSpPr>
        <p:spPr>
          <a:xfrm rot="2700000">
            <a:off x="3186527" y="-953751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1" name="Rectangle 89"/>
          <p:cNvSpPr/>
          <p:nvPr/>
        </p:nvSpPr>
        <p:spPr>
          <a:xfrm rot="2700000">
            <a:off x="4029713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2" name="Rectangle 90"/>
          <p:cNvSpPr/>
          <p:nvPr/>
        </p:nvSpPr>
        <p:spPr>
          <a:xfrm rot="2700000">
            <a:off x="4872899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3" name="Rectangle 91"/>
          <p:cNvSpPr/>
          <p:nvPr/>
        </p:nvSpPr>
        <p:spPr>
          <a:xfrm rot="2700000">
            <a:off x="5716086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4" name="Rectangle 92"/>
          <p:cNvSpPr/>
          <p:nvPr/>
        </p:nvSpPr>
        <p:spPr>
          <a:xfrm rot="2700000">
            <a:off x="6559272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5" name="Rectangle 93"/>
          <p:cNvSpPr/>
          <p:nvPr/>
        </p:nvSpPr>
        <p:spPr>
          <a:xfrm rot="2700000">
            <a:off x="7402457" y="-944051"/>
            <a:ext cx="13717" cy="6479502"/>
          </a:xfrm>
          <a:custGeom>
            <a:avLst/>
            <a:gdLst/>
            <a:ahLst/>
            <a:cxnLst/>
            <a:rect l="l" t="t" r="r" b="b"/>
            <a:pathLst>
              <a:path w="13717" h="6479502">
                <a:moveTo>
                  <a:pt x="0" y="13716"/>
                </a:moveTo>
                <a:lnTo>
                  <a:pt x="13717" y="0"/>
                </a:lnTo>
                <a:lnTo>
                  <a:pt x="13716" y="6465787"/>
                </a:lnTo>
                <a:lnTo>
                  <a:pt x="1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6" name="Rectangle 94"/>
          <p:cNvSpPr/>
          <p:nvPr/>
        </p:nvSpPr>
        <p:spPr>
          <a:xfrm rot="2700000">
            <a:off x="8245644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7" name="Rectangle 95"/>
          <p:cNvSpPr/>
          <p:nvPr/>
        </p:nvSpPr>
        <p:spPr>
          <a:xfrm rot="2700000">
            <a:off x="9088831" y="-953750"/>
            <a:ext cx="13717" cy="6479503"/>
          </a:xfrm>
          <a:custGeom>
            <a:avLst/>
            <a:gdLst/>
            <a:ahLst/>
            <a:cxnLst/>
            <a:rect l="l" t="t" r="r" b="b"/>
            <a:pathLst>
              <a:path w="13717" h="6479503">
                <a:moveTo>
                  <a:pt x="13717" y="0"/>
                </a:moveTo>
                <a:lnTo>
                  <a:pt x="13716" y="6465787"/>
                </a:lnTo>
                <a:lnTo>
                  <a:pt x="0" y="6479503"/>
                </a:lnTo>
                <a:lnTo>
                  <a:pt x="1" y="1371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8" name="Rectangle 96"/>
          <p:cNvSpPr/>
          <p:nvPr/>
        </p:nvSpPr>
        <p:spPr>
          <a:xfrm rot="2700000">
            <a:off x="9912896" y="-907596"/>
            <a:ext cx="13716" cy="6425429"/>
          </a:xfrm>
          <a:custGeom>
            <a:avLst/>
            <a:gdLst/>
            <a:ahLst/>
            <a:cxnLst/>
            <a:rect l="l" t="t" r="r" b="b"/>
            <a:pathLst>
              <a:path w="13716" h="6425429">
                <a:moveTo>
                  <a:pt x="0" y="0"/>
                </a:moveTo>
                <a:lnTo>
                  <a:pt x="13716" y="13717"/>
                </a:lnTo>
                <a:lnTo>
                  <a:pt x="13716" y="6411713"/>
                </a:lnTo>
                <a:lnTo>
                  <a:pt x="0" y="642542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9" name="Rectangle 97"/>
          <p:cNvSpPr/>
          <p:nvPr/>
        </p:nvSpPr>
        <p:spPr>
          <a:xfrm rot="2700000">
            <a:off x="10334491" y="110221"/>
            <a:ext cx="13717" cy="5232981"/>
          </a:xfrm>
          <a:custGeom>
            <a:avLst/>
            <a:gdLst/>
            <a:ahLst/>
            <a:cxnLst/>
            <a:rect l="l" t="t" r="r" b="b"/>
            <a:pathLst>
              <a:path w="13717" h="5232981">
                <a:moveTo>
                  <a:pt x="0" y="0"/>
                </a:moveTo>
                <a:lnTo>
                  <a:pt x="13717" y="13716"/>
                </a:lnTo>
                <a:lnTo>
                  <a:pt x="13717" y="5219264"/>
                </a:lnTo>
                <a:lnTo>
                  <a:pt x="1" y="523298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0" name="Rectangle 98"/>
          <p:cNvSpPr/>
          <p:nvPr/>
        </p:nvSpPr>
        <p:spPr>
          <a:xfrm rot="2700000">
            <a:off x="10756084" y="1128037"/>
            <a:ext cx="13716" cy="4040537"/>
          </a:xfrm>
          <a:custGeom>
            <a:avLst/>
            <a:gdLst/>
            <a:ahLst/>
            <a:cxnLst/>
            <a:rect l="l" t="t" r="r" b="b"/>
            <a:pathLst>
              <a:path w="13716" h="4040537">
                <a:moveTo>
                  <a:pt x="0" y="0"/>
                </a:moveTo>
                <a:lnTo>
                  <a:pt x="13716" y="13716"/>
                </a:lnTo>
                <a:lnTo>
                  <a:pt x="13715" y="4026822"/>
                </a:lnTo>
                <a:lnTo>
                  <a:pt x="1" y="404053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1" name="Rectangle 99"/>
          <p:cNvSpPr/>
          <p:nvPr/>
        </p:nvSpPr>
        <p:spPr>
          <a:xfrm rot="2700000">
            <a:off x="11177678" y="2145853"/>
            <a:ext cx="13716" cy="2848091"/>
          </a:xfrm>
          <a:custGeom>
            <a:avLst/>
            <a:gdLst/>
            <a:ahLst/>
            <a:cxnLst/>
            <a:rect l="l" t="t" r="r" b="b"/>
            <a:pathLst>
              <a:path w="13716" h="2848091">
                <a:moveTo>
                  <a:pt x="0" y="0"/>
                </a:moveTo>
                <a:lnTo>
                  <a:pt x="13716" y="13716"/>
                </a:lnTo>
                <a:lnTo>
                  <a:pt x="13715" y="2834375"/>
                </a:lnTo>
                <a:lnTo>
                  <a:pt x="0" y="284809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2" name="Rectangle 100"/>
          <p:cNvSpPr/>
          <p:nvPr/>
        </p:nvSpPr>
        <p:spPr>
          <a:xfrm rot="2700000">
            <a:off x="11599272" y="3163669"/>
            <a:ext cx="13715" cy="1655644"/>
          </a:xfrm>
          <a:custGeom>
            <a:avLst/>
            <a:gdLst/>
            <a:ahLst/>
            <a:cxnLst/>
            <a:rect l="l" t="t" r="r" b="b"/>
            <a:pathLst>
              <a:path w="13715" h="1655644">
                <a:moveTo>
                  <a:pt x="0" y="0"/>
                </a:moveTo>
                <a:lnTo>
                  <a:pt x="13715" y="13716"/>
                </a:lnTo>
                <a:lnTo>
                  <a:pt x="13715" y="1641929"/>
                </a:lnTo>
                <a:lnTo>
                  <a:pt x="0" y="1655644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3" name="Rectangle 101"/>
          <p:cNvSpPr/>
          <p:nvPr/>
        </p:nvSpPr>
        <p:spPr>
          <a:xfrm rot="2700000">
            <a:off x="12020868" y="4181493"/>
            <a:ext cx="13715" cy="463189"/>
          </a:xfrm>
          <a:custGeom>
            <a:avLst/>
            <a:gdLst/>
            <a:ahLst/>
            <a:cxnLst/>
            <a:rect l="l" t="t" r="r" b="b"/>
            <a:pathLst>
              <a:path w="13715" h="463189">
                <a:moveTo>
                  <a:pt x="1" y="0"/>
                </a:moveTo>
                <a:lnTo>
                  <a:pt x="13715" y="13716"/>
                </a:lnTo>
                <a:lnTo>
                  <a:pt x="13715" y="449474"/>
                </a:lnTo>
                <a:lnTo>
                  <a:pt x="0" y="46318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4" name="Rectangle 102"/>
          <p:cNvSpPr/>
          <p:nvPr/>
        </p:nvSpPr>
        <p:spPr>
          <a:xfrm rot="2700000">
            <a:off x="203277" y="-93899"/>
            <a:ext cx="13716" cy="608068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5" name="Rectangle 103"/>
          <p:cNvSpPr/>
          <p:nvPr/>
        </p:nvSpPr>
        <p:spPr>
          <a:xfrm rot="2700000">
            <a:off x="624870" y="-268529"/>
            <a:ext cx="13716" cy="1800514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6" name="Rectangle 104"/>
          <p:cNvSpPr/>
          <p:nvPr/>
        </p:nvSpPr>
        <p:spPr>
          <a:xfrm rot="2700000">
            <a:off x="1046463" y="-443158"/>
            <a:ext cx="13716" cy="2992958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7" name="Rectangle 105"/>
          <p:cNvSpPr/>
          <p:nvPr/>
        </p:nvSpPr>
        <p:spPr>
          <a:xfrm rot="2700000">
            <a:off x="1468056" y="-617788"/>
            <a:ext cx="13716" cy="4185404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8" name="Rectangle 106"/>
          <p:cNvSpPr/>
          <p:nvPr/>
        </p:nvSpPr>
        <p:spPr>
          <a:xfrm rot="2700000">
            <a:off x="1889649" y="-792416"/>
            <a:ext cx="13716" cy="5377849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9" name="Rectangle 148"/>
          <p:cNvSpPr/>
          <p:nvPr/>
        </p:nvSpPr>
        <p:spPr>
          <a:xfrm rot="18900000" flipV="1">
            <a:off x="2070569" y="-450209"/>
            <a:ext cx="13716" cy="5889566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0" name="Rectangle 323"/>
          <p:cNvSpPr/>
          <p:nvPr/>
        </p:nvSpPr>
        <p:spPr>
          <a:xfrm rot="18900000" flipV="1">
            <a:off x="1648976" y="567610"/>
            <a:ext cx="13716" cy="4697119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1" name="Rectangle 324"/>
          <p:cNvSpPr/>
          <p:nvPr/>
        </p:nvSpPr>
        <p:spPr>
          <a:xfrm rot="18900000" flipV="1">
            <a:off x="1227383" y="1585424"/>
            <a:ext cx="13716" cy="3504674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2" name="Rectangle 325"/>
          <p:cNvSpPr/>
          <p:nvPr/>
        </p:nvSpPr>
        <p:spPr>
          <a:xfrm rot="18900000" flipV="1">
            <a:off x="805790" y="2603242"/>
            <a:ext cx="13716" cy="2312226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3" name="Rectangle 326"/>
          <p:cNvSpPr/>
          <p:nvPr/>
        </p:nvSpPr>
        <p:spPr>
          <a:xfrm rot="18900000" flipV="1">
            <a:off x="384198" y="3621057"/>
            <a:ext cx="13716" cy="1119782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4" name="Rectangle 371"/>
          <p:cNvSpPr/>
          <p:nvPr/>
        </p:nvSpPr>
        <p:spPr>
          <a:xfrm rot="18900000" flipV="1">
            <a:off x="2705180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5" name="Rectangle 373"/>
          <p:cNvSpPr/>
          <p:nvPr/>
        </p:nvSpPr>
        <p:spPr>
          <a:xfrm rot="18900000" flipV="1">
            <a:off x="4391552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6" name="Rectangle 375"/>
          <p:cNvSpPr/>
          <p:nvPr/>
        </p:nvSpPr>
        <p:spPr>
          <a:xfrm rot="18900000" flipV="1">
            <a:off x="6077925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7" name="Rectangle 376"/>
          <p:cNvSpPr/>
          <p:nvPr/>
        </p:nvSpPr>
        <p:spPr>
          <a:xfrm rot="18900000" flipV="1">
            <a:off x="6916261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7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8" name="Rectangle 377"/>
          <p:cNvSpPr/>
          <p:nvPr/>
        </p:nvSpPr>
        <p:spPr>
          <a:xfrm rot="18900000" flipV="1">
            <a:off x="7759447" y="-965458"/>
            <a:ext cx="13717" cy="6493219"/>
          </a:xfrm>
          <a:custGeom>
            <a:avLst/>
            <a:gdLst/>
            <a:ahLst/>
            <a:cxnLst/>
            <a:rect l="l" t="t" r="r" b="b"/>
            <a:pathLst>
              <a:path w="13717" h="6493219">
                <a:moveTo>
                  <a:pt x="0" y="6493219"/>
                </a:moveTo>
                <a:lnTo>
                  <a:pt x="13716" y="6479502"/>
                </a:lnTo>
                <a:lnTo>
                  <a:pt x="13717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9" name="Rectangle 378"/>
          <p:cNvSpPr/>
          <p:nvPr/>
        </p:nvSpPr>
        <p:spPr>
          <a:xfrm rot="18900000" flipV="1">
            <a:off x="8602633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6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0" name="Rectangle 138"/>
          <p:cNvSpPr/>
          <p:nvPr/>
        </p:nvSpPr>
        <p:spPr>
          <a:xfrm rot="18900000" flipV="1">
            <a:off x="10088968" y="-882602"/>
            <a:ext cx="13716" cy="5927431"/>
          </a:xfrm>
          <a:custGeom>
            <a:avLst/>
            <a:gdLst/>
            <a:ahLst/>
            <a:cxnLst/>
            <a:rect l="l" t="t" r="r" b="b"/>
            <a:pathLst>
              <a:path w="13716" h="5927431">
                <a:moveTo>
                  <a:pt x="0" y="5927431"/>
                </a:moveTo>
                <a:lnTo>
                  <a:pt x="13715" y="59137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1" name="Rectangle 139"/>
          <p:cNvSpPr/>
          <p:nvPr/>
        </p:nvSpPr>
        <p:spPr>
          <a:xfrm rot="18900000" flipV="1">
            <a:off x="10510562" y="-707971"/>
            <a:ext cx="13716" cy="4734985"/>
          </a:xfrm>
          <a:custGeom>
            <a:avLst/>
            <a:gdLst/>
            <a:ahLst/>
            <a:cxnLst/>
            <a:rect l="l" t="t" r="r" b="b"/>
            <a:pathLst>
              <a:path w="13716" h="4734985">
                <a:moveTo>
                  <a:pt x="0" y="4734985"/>
                </a:moveTo>
                <a:lnTo>
                  <a:pt x="13715" y="4721270"/>
                </a:lnTo>
                <a:lnTo>
                  <a:pt x="13716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2" name="Rectangle 140"/>
          <p:cNvSpPr/>
          <p:nvPr/>
        </p:nvSpPr>
        <p:spPr>
          <a:xfrm rot="18900000" flipV="1">
            <a:off x="10932155" y="-533342"/>
            <a:ext cx="13716" cy="3542540"/>
          </a:xfrm>
          <a:custGeom>
            <a:avLst/>
            <a:gdLst/>
            <a:ahLst/>
            <a:cxnLst/>
            <a:rect l="l" t="t" r="r" b="b"/>
            <a:pathLst>
              <a:path w="13716" h="3542540">
                <a:moveTo>
                  <a:pt x="0" y="3542540"/>
                </a:moveTo>
                <a:lnTo>
                  <a:pt x="13715" y="3528825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3" name="Rectangle 141"/>
          <p:cNvSpPr/>
          <p:nvPr/>
        </p:nvSpPr>
        <p:spPr>
          <a:xfrm rot="18900000" flipV="1">
            <a:off x="11353748" y="-358712"/>
            <a:ext cx="13716" cy="2350095"/>
          </a:xfrm>
          <a:custGeom>
            <a:avLst/>
            <a:gdLst/>
            <a:ahLst/>
            <a:cxnLst/>
            <a:rect l="l" t="t" r="r" b="b"/>
            <a:pathLst>
              <a:path w="13716" h="2350095">
                <a:moveTo>
                  <a:pt x="0" y="2350095"/>
                </a:moveTo>
                <a:lnTo>
                  <a:pt x="13715" y="2336380"/>
                </a:lnTo>
                <a:lnTo>
                  <a:pt x="13716" y="137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4" name="Rectangle 142"/>
          <p:cNvSpPr/>
          <p:nvPr/>
        </p:nvSpPr>
        <p:spPr>
          <a:xfrm rot="18900000" flipV="1">
            <a:off x="11775341" y="-184083"/>
            <a:ext cx="13716" cy="1157650"/>
          </a:xfrm>
          <a:custGeom>
            <a:avLst/>
            <a:gdLst/>
            <a:ahLst/>
            <a:cxnLst/>
            <a:rect l="l" t="t" r="r" b="b"/>
            <a:pathLst>
              <a:path w="13716" h="1157650">
                <a:moveTo>
                  <a:pt x="0" y="1157650"/>
                </a:moveTo>
                <a:lnTo>
                  <a:pt x="13716" y="1143934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5" name="Rectangle 372"/>
          <p:cNvSpPr/>
          <p:nvPr/>
        </p:nvSpPr>
        <p:spPr>
          <a:xfrm rot="18900000" flipV="1">
            <a:off x="3543517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6" name="Rectangle 374"/>
          <p:cNvSpPr/>
          <p:nvPr/>
        </p:nvSpPr>
        <p:spPr>
          <a:xfrm rot="18900000" flipV="1">
            <a:off x="5229889" y="-965458"/>
            <a:ext cx="13716" cy="6493220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7" name="Teardrop 3"/>
          <p:cNvSpPr/>
          <p:nvPr/>
        </p:nvSpPr>
        <p:spPr>
          <a:xfrm rot="5400000" flipH="1" flipV="1">
            <a:off x="64427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8" name="Teardrop 3"/>
          <p:cNvSpPr/>
          <p:nvPr/>
        </p:nvSpPr>
        <p:spPr>
          <a:xfrm rot="5400000" flipH="1" flipV="1">
            <a:off x="-148774" y="258315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9" name="Teardrop 3"/>
          <p:cNvSpPr/>
          <p:nvPr/>
        </p:nvSpPr>
        <p:spPr>
          <a:xfrm rot="5400000" flipH="1" flipV="1">
            <a:off x="13875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0" name="Teardrop 3"/>
          <p:cNvSpPr/>
          <p:nvPr/>
        </p:nvSpPr>
        <p:spPr>
          <a:xfrm rot="5400000" flipH="1" flipV="1">
            <a:off x="22300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1" name="Teardrop 3"/>
          <p:cNvSpPr/>
          <p:nvPr/>
        </p:nvSpPr>
        <p:spPr>
          <a:xfrm rot="5400000" flipH="1" flipV="1">
            <a:off x="30726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2" name="Teardrop 3"/>
          <p:cNvSpPr/>
          <p:nvPr/>
        </p:nvSpPr>
        <p:spPr>
          <a:xfrm rot="5400000" flipH="1" flipV="1">
            <a:off x="39151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3" name="Teardrop 3"/>
          <p:cNvSpPr/>
          <p:nvPr/>
        </p:nvSpPr>
        <p:spPr>
          <a:xfrm rot="5400000" flipH="1" flipV="1">
            <a:off x="47576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4" name="Teardrop 3"/>
          <p:cNvSpPr/>
          <p:nvPr/>
        </p:nvSpPr>
        <p:spPr>
          <a:xfrm rot="5400000" flipH="1" flipV="1">
            <a:off x="56002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5" name="Teardrop 3"/>
          <p:cNvSpPr/>
          <p:nvPr/>
        </p:nvSpPr>
        <p:spPr>
          <a:xfrm rot="5400000" flipH="1" flipV="1">
            <a:off x="81278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6" name="Teardrop 3"/>
          <p:cNvSpPr/>
          <p:nvPr/>
        </p:nvSpPr>
        <p:spPr>
          <a:xfrm rot="5400000" flipH="1" flipV="1">
            <a:off x="72853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7" name="Teardrop 3"/>
          <p:cNvSpPr/>
          <p:nvPr/>
        </p:nvSpPr>
        <p:spPr>
          <a:xfrm rot="5400000" flipH="1" flipV="1">
            <a:off x="98129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8" name="Teardrop 3"/>
          <p:cNvSpPr/>
          <p:nvPr/>
        </p:nvSpPr>
        <p:spPr>
          <a:xfrm rot="5400000" flipH="1" flipV="1">
            <a:off x="89703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9" name="Teardrop 3"/>
          <p:cNvSpPr/>
          <p:nvPr/>
        </p:nvSpPr>
        <p:spPr>
          <a:xfrm rot="5400000" flipH="1" flipV="1">
            <a:off x="11498011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0" name="Teardrop 3"/>
          <p:cNvSpPr/>
          <p:nvPr/>
        </p:nvSpPr>
        <p:spPr>
          <a:xfrm rot="5400000" flipH="1" flipV="1">
            <a:off x="106554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1" name="Teardrop 3"/>
          <p:cNvSpPr/>
          <p:nvPr/>
        </p:nvSpPr>
        <p:spPr>
          <a:xfrm rot="5400000" flipH="1" flipV="1">
            <a:off x="5449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2" name="Oval 591"/>
          <p:cNvSpPr/>
          <p:nvPr/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3" name="Oval 167"/>
          <p:cNvSpPr/>
          <p:nvPr/>
        </p:nvSpPr>
        <p:spPr>
          <a:xfrm>
            <a:off x="0" y="331699"/>
            <a:ext cx="93942" cy="4240302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4" name="Oval 593"/>
          <p:cNvSpPr/>
          <p:nvPr/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5" name="Oval 594"/>
          <p:cNvSpPr/>
          <p:nvPr/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6" name="Oval 595"/>
          <p:cNvSpPr/>
          <p:nvPr/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7" name="Oval 596"/>
          <p:cNvSpPr/>
          <p:nvPr/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8" name="Oval 597"/>
          <p:cNvSpPr/>
          <p:nvPr/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9" name="Oval 598"/>
          <p:cNvSpPr/>
          <p:nvPr/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0" name="Oval 599"/>
          <p:cNvSpPr/>
          <p:nvPr/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1" name="Oval 600"/>
          <p:cNvSpPr/>
          <p:nvPr/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2" name="Oval 601"/>
          <p:cNvSpPr/>
          <p:nvPr/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3" name="Oval 602"/>
          <p:cNvSpPr/>
          <p:nvPr/>
        </p:nvSpPr>
        <p:spPr>
          <a:xfrm>
            <a:off x="100346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4" name="Oval 603"/>
          <p:cNvSpPr/>
          <p:nvPr/>
        </p:nvSpPr>
        <p:spPr>
          <a:xfrm>
            <a:off x="91921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5" name="Oval 604"/>
          <p:cNvSpPr/>
          <p:nvPr/>
        </p:nvSpPr>
        <p:spPr>
          <a:xfrm>
            <a:off x="11719750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6" name="Oval 605"/>
          <p:cNvSpPr/>
          <p:nvPr/>
        </p:nvSpPr>
        <p:spPr>
          <a:xfrm>
            <a:off x="108772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7" name="Teardrop 3"/>
          <p:cNvSpPr/>
          <p:nvPr/>
        </p:nvSpPr>
        <p:spPr>
          <a:xfrm rot="5400000" flipH="1" flipV="1">
            <a:off x="60211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8" name="Teardrop 3"/>
          <p:cNvSpPr/>
          <p:nvPr/>
        </p:nvSpPr>
        <p:spPr>
          <a:xfrm rot="5400000" flipH="1" flipV="1">
            <a:off x="9659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9" name="Teardrop 3"/>
          <p:cNvSpPr/>
          <p:nvPr/>
        </p:nvSpPr>
        <p:spPr>
          <a:xfrm rot="5400000" flipH="1" flipV="1">
            <a:off x="18084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0" name="Teardrop 3"/>
          <p:cNvSpPr/>
          <p:nvPr/>
        </p:nvSpPr>
        <p:spPr>
          <a:xfrm rot="5400000" flipH="1" flipV="1">
            <a:off x="26510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1" name="Teardrop 3"/>
          <p:cNvSpPr/>
          <p:nvPr/>
        </p:nvSpPr>
        <p:spPr>
          <a:xfrm rot="5400000" flipH="1" flipV="1">
            <a:off x="34935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2" name="Teardrop 3"/>
          <p:cNvSpPr/>
          <p:nvPr/>
        </p:nvSpPr>
        <p:spPr>
          <a:xfrm rot="5400000" flipH="1" flipV="1">
            <a:off x="43361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3" name="Teardrop 3"/>
          <p:cNvSpPr/>
          <p:nvPr/>
        </p:nvSpPr>
        <p:spPr>
          <a:xfrm rot="5400000" flipH="1" flipV="1">
            <a:off x="51786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4" name="Teardrop 3"/>
          <p:cNvSpPr/>
          <p:nvPr/>
        </p:nvSpPr>
        <p:spPr>
          <a:xfrm rot="5400000" flipH="1" flipV="1">
            <a:off x="77062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5" name="Teardrop 3"/>
          <p:cNvSpPr/>
          <p:nvPr/>
        </p:nvSpPr>
        <p:spPr>
          <a:xfrm rot="5400000" flipH="1" flipV="1">
            <a:off x="68637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6" name="Teardrop 3"/>
          <p:cNvSpPr/>
          <p:nvPr/>
        </p:nvSpPr>
        <p:spPr>
          <a:xfrm rot="5400000" flipH="1" flipV="1">
            <a:off x="93913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7" name="Teardrop 3"/>
          <p:cNvSpPr/>
          <p:nvPr/>
        </p:nvSpPr>
        <p:spPr>
          <a:xfrm rot="5400000" flipH="1" flipV="1">
            <a:off x="85488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8" name="Teardrop 3"/>
          <p:cNvSpPr/>
          <p:nvPr/>
        </p:nvSpPr>
        <p:spPr>
          <a:xfrm rot="5400000" flipH="1" flipV="1">
            <a:off x="11076421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9" name="Teardrop 3"/>
          <p:cNvSpPr/>
          <p:nvPr/>
        </p:nvSpPr>
        <p:spPr>
          <a:xfrm rot="5400000" flipH="1" flipV="1">
            <a:off x="102338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0" name="Teardrop 3"/>
          <p:cNvSpPr/>
          <p:nvPr/>
        </p:nvSpPr>
        <p:spPr>
          <a:xfrm rot="5400000" flipH="1" flipV="1">
            <a:off x="1234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1" name="Teardrop 3"/>
          <p:cNvSpPr/>
          <p:nvPr/>
        </p:nvSpPr>
        <p:spPr>
          <a:xfrm rot="5400000" flipH="1" flipV="1">
            <a:off x="11760003" y="685578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69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2" name="Oval 621"/>
          <p:cNvSpPr/>
          <p:nvPr/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3" name="Oval 622"/>
          <p:cNvSpPr/>
          <p:nvPr/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4" name="Oval 623"/>
          <p:cNvSpPr/>
          <p:nvPr/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5" name="Oval 624"/>
          <p:cNvSpPr/>
          <p:nvPr/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6" name="Oval 625"/>
          <p:cNvSpPr/>
          <p:nvPr/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7" name="Oval 626"/>
          <p:cNvSpPr/>
          <p:nvPr/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8" name="Oval 627"/>
          <p:cNvSpPr/>
          <p:nvPr/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9" name="Oval 628"/>
          <p:cNvSpPr/>
          <p:nvPr/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0" name="Oval 629"/>
          <p:cNvSpPr/>
          <p:nvPr/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1" name="Oval 630"/>
          <p:cNvSpPr/>
          <p:nvPr/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2" name="Oval 631"/>
          <p:cNvSpPr/>
          <p:nvPr/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3" name="Oval 632"/>
          <p:cNvSpPr/>
          <p:nvPr/>
        </p:nvSpPr>
        <p:spPr>
          <a:xfrm>
            <a:off x="104568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4" name="Oval 633"/>
          <p:cNvSpPr/>
          <p:nvPr/>
        </p:nvSpPr>
        <p:spPr>
          <a:xfrm>
            <a:off x="96142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5" name="Oval 860"/>
          <p:cNvSpPr/>
          <p:nvPr/>
        </p:nvSpPr>
        <p:spPr>
          <a:xfrm>
            <a:off x="12141892" y="758852"/>
            <a:ext cx="50109" cy="3538433"/>
          </a:xfrm>
          <a:custGeom>
            <a:avLst/>
            <a:gdLst/>
            <a:ahLst/>
            <a:cxnLst/>
            <a:rect l="l" t="t" r="r" b="b"/>
            <a:pathLst>
              <a:path w="50109" h="3538433">
                <a:moveTo>
                  <a:pt x="50109" y="3384355"/>
                </a:moveTo>
                <a:lnTo>
                  <a:pt x="50109" y="3538433"/>
                </a:lnTo>
                <a:cubicBezTo>
                  <a:pt x="20497" y="3525461"/>
                  <a:pt x="0" y="3495821"/>
                  <a:pt x="0" y="3461394"/>
                </a:cubicBezTo>
                <a:cubicBezTo>
                  <a:pt x="0" y="3426967"/>
                  <a:pt x="20497" y="3397327"/>
                  <a:pt x="50109" y="3384355"/>
                </a:cubicBezTo>
                <a:close/>
                <a:moveTo>
                  <a:pt x="50109" y="2538350"/>
                </a:moveTo>
                <a:lnTo>
                  <a:pt x="50109" y="2692428"/>
                </a:lnTo>
                <a:cubicBezTo>
                  <a:pt x="20497" y="2679456"/>
                  <a:pt x="0" y="2649816"/>
                  <a:pt x="0" y="2615389"/>
                </a:cubicBezTo>
                <a:cubicBezTo>
                  <a:pt x="0" y="2580962"/>
                  <a:pt x="20497" y="2551322"/>
                  <a:pt x="50109" y="2538350"/>
                </a:cubicBezTo>
                <a:close/>
                <a:moveTo>
                  <a:pt x="50109" y="1688095"/>
                </a:moveTo>
                <a:lnTo>
                  <a:pt x="50109" y="1842173"/>
                </a:lnTo>
                <a:cubicBezTo>
                  <a:pt x="20497" y="1829201"/>
                  <a:pt x="0" y="1799561"/>
                  <a:pt x="0" y="1765134"/>
                </a:cubicBezTo>
                <a:cubicBezTo>
                  <a:pt x="0" y="1730707"/>
                  <a:pt x="20497" y="1701067"/>
                  <a:pt x="50109" y="1688095"/>
                </a:cubicBezTo>
                <a:close/>
                <a:moveTo>
                  <a:pt x="50109" y="845498"/>
                </a:moveTo>
                <a:lnTo>
                  <a:pt x="50109" y="999576"/>
                </a:lnTo>
                <a:cubicBezTo>
                  <a:pt x="20497" y="986604"/>
                  <a:pt x="0" y="956964"/>
                  <a:pt x="0" y="922537"/>
                </a:cubicBezTo>
                <a:cubicBezTo>
                  <a:pt x="0" y="888110"/>
                  <a:pt x="20497" y="858470"/>
                  <a:pt x="50109" y="845498"/>
                </a:cubicBezTo>
                <a:close/>
                <a:moveTo>
                  <a:pt x="50109" y="0"/>
                </a:moveTo>
                <a:lnTo>
                  <a:pt x="50109" y="154078"/>
                </a:lnTo>
                <a:cubicBezTo>
                  <a:pt x="20497" y="141106"/>
                  <a:pt x="0" y="111466"/>
                  <a:pt x="0" y="77039"/>
                </a:cubicBezTo>
                <a:cubicBezTo>
                  <a:pt x="0" y="42612"/>
                  <a:pt x="20497" y="12972"/>
                  <a:pt x="501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6" name="Oval 635"/>
          <p:cNvSpPr/>
          <p:nvPr/>
        </p:nvSpPr>
        <p:spPr>
          <a:xfrm>
            <a:off x="112993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7" name="Teardrop 3"/>
          <p:cNvSpPr/>
          <p:nvPr/>
        </p:nvSpPr>
        <p:spPr>
          <a:xfrm rot="5400000" flipH="1" flipV="1">
            <a:off x="61740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8" name="Teardrop 3"/>
          <p:cNvSpPr/>
          <p:nvPr/>
        </p:nvSpPr>
        <p:spPr>
          <a:xfrm rot="5400000" flipH="1" flipV="1">
            <a:off x="11187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9" name="Teardrop 3"/>
          <p:cNvSpPr/>
          <p:nvPr/>
        </p:nvSpPr>
        <p:spPr>
          <a:xfrm rot="5400000" flipH="1" flipV="1">
            <a:off x="19613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0" name="Teardrop 3"/>
          <p:cNvSpPr/>
          <p:nvPr/>
        </p:nvSpPr>
        <p:spPr>
          <a:xfrm rot="5400000" flipH="1" flipV="1">
            <a:off x="28038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1" name="Teardrop 3"/>
          <p:cNvSpPr/>
          <p:nvPr/>
        </p:nvSpPr>
        <p:spPr>
          <a:xfrm rot="5400000" flipH="1" flipV="1">
            <a:off x="36463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2" name="Teardrop 3"/>
          <p:cNvSpPr/>
          <p:nvPr/>
        </p:nvSpPr>
        <p:spPr>
          <a:xfrm rot="5400000" flipH="1" flipV="1">
            <a:off x="44889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3" name="Teardrop 3"/>
          <p:cNvSpPr/>
          <p:nvPr/>
        </p:nvSpPr>
        <p:spPr>
          <a:xfrm rot="5400000" flipH="1" flipV="1">
            <a:off x="53314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4" name="Teardrop 3"/>
          <p:cNvSpPr/>
          <p:nvPr/>
        </p:nvSpPr>
        <p:spPr>
          <a:xfrm rot="5400000" flipH="1" flipV="1">
            <a:off x="78590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5" name="Teardrop 3"/>
          <p:cNvSpPr/>
          <p:nvPr/>
        </p:nvSpPr>
        <p:spPr>
          <a:xfrm rot="5400000" flipH="1" flipV="1">
            <a:off x="70165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6" name="Teardrop 3"/>
          <p:cNvSpPr/>
          <p:nvPr/>
        </p:nvSpPr>
        <p:spPr>
          <a:xfrm rot="5400000" flipH="1" flipV="1">
            <a:off x="95441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7" name="Teardrop 3"/>
          <p:cNvSpPr/>
          <p:nvPr/>
        </p:nvSpPr>
        <p:spPr>
          <a:xfrm rot="5400000" flipH="1" flipV="1">
            <a:off x="87016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8" name="Teardrop 3"/>
          <p:cNvSpPr/>
          <p:nvPr/>
        </p:nvSpPr>
        <p:spPr>
          <a:xfrm rot="5400000" flipH="1" flipV="1">
            <a:off x="11229252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9" name="Teardrop 3"/>
          <p:cNvSpPr/>
          <p:nvPr/>
        </p:nvSpPr>
        <p:spPr>
          <a:xfrm rot="5400000" flipH="1" flipV="1">
            <a:off x="103867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0" name="Teardrop 3"/>
          <p:cNvSpPr/>
          <p:nvPr/>
        </p:nvSpPr>
        <p:spPr>
          <a:xfrm rot="5400000" flipH="1" flipV="1">
            <a:off x="2762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1" name="Teardrop 3"/>
          <p:cNvSpPr/>
          <p:nvPr/>
        </p:nvSpPr>
        <p:spPr>
          <a:xfrm rot="5400000" flipH="1" flipV="1">
            <a:off x="11908617" y="4923"/>
            <a:ext cx="298552" cy="268215"/>
          </a:xfrm>
          <a:custGeom>
            <a:avLst/>
            <a:gdLst/>
            <a:ahLst/>
            <a:cxnLst/>
            <a:rect l="l" t="t" r="r" b="b"/>
            <a:pathLst>
              <a:path w="298552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298552" y="138"/>
                </a:moveTo>
                <a:lnTo>
                  <a:pt x="298552" y="11636"/>
                </a:lnTo>
                <a:cubicBezTo>
                  <a:pt x="298344" y="11511"/>
                  <a:pt x="298133" y="11506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4" y="189232"/>
                  <a:pt x="256525" y="205210"/>
                  <a:pt x="272877" y="215167"/>
                </a:cubicBezTo>
                <a:lnTo>
                  <a:pt x="298552" y="215277"/>
                </a:lnTo>
                <a:lnTo>
                  <a:pt x="298552" y="221928"/>
                </a:lnTo>
                <a:cubicBezTo>
                  <a:pt x="276711" y="221632"/>
                  <a:pt x="254816" y="229876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0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29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2" name="Oval 881"/>
          <p:cNvSpPr/>
          <p:nvPr/>
        </p:nvSpPr>
        <p:spPr>
          <a:xfrm>
            <a:off x="34633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3" name="Oval 882"/>
          <p:cNvSpPr/>
          <p:nvPr/>
        </p:nvSpPr>
        <p:spPr>
          <a:xfrm>
            <a:off x="118887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4" name="Oval 883"/>
          <p:cNvSpPr/>
          <p:nvPr/>
        </p:nvSpPr>
        <p:spPr>
          <a:xfrm>
            <a:off x="2031413" y="-10245"/>
            <a:ext cx="10160587" cy="84875"/>
          </a:xfrm>
          <a:custGeom>
            <a:avLst/>
            <a:gdLst/>
            <a:ahLst/>
            <a:cxnLst/>
            <a:rect l="l" t="t" r="r" b="b"/>
            <a:pathLst>
              <a:path w="10160587" h="84875">
                <a:moveTo>
                  <a:pt x="10110479" y="0"/>
                </a:moveTo>
                <a:lnTo>
                  <a:pt x="10160587" y="0"/>
                </a:lnTo>
                <a:lnTo>
                  <a:pt x="10160587" y="77038"/>
                </a:lnTo>
                <a:cubicBezTo>
                  <a:pt x="10130976" y="64066"/>
                  <a:pt x="10110479" y="34427"/>
                  <a:pt x="10110479" y="0"/>
                </a:cubicBezTo>
                <a:close/>
                <a:moveTo>
                  <a:pt x="9267940" y="0"/>
                </a:moveTo>
                <a:lnTo>
                  <a:pt x="9437692" y="0"/>
                </a:lnTo>
                <a:cubicBezTo>
                  <a:pt x="9437692" y="46875"/>
                  <a:pt x="9399692" y="84875"/>
                  <a:pt x="9352816" y="84875"/>
                </a:cubicBezTo>
                <a:cubicBezTo>
                  <a:pt x="9305940" y="84875"/>
                  <a:pt x="9267940" y="46875"/>
                  <a:pt x="9267940" y="0"/>
                </a:cubicBezTo>
                <a:close/>
                <a:moveTo>
                  <a:pt x="8425400" y="0"/>
                </a:moveTo>
                <a:lnTo>
                  <a:pt x="8595152" y="0"/>
                </a:lnTo>
                <a:cubicBezTo>
                  <a:pt x="8595152" y="46875"/>
                  <a:pt x="8557152" y="84875"/>
                  <a:pt x="8510276" y="84875"/>
                </a:cubicBezTo>
                <a:cubicBezTo>
                  <a:pt x="8463400" y="84875"/>
                  <a:pt x="8425400" y="46875"/>
                  <a:pt x="8425400" y="0"/>
                </a:cubicBezTo>
                <a:close/>
                <a:moveTo>
                  <a:pt x="7582860" y="0"/>
                </a:moveTo>
                <a:lnTo>
                  <a:pt x="7752612" y="0"/>
                </a:lnTo>
                <a:cubicBezTo>
                  <a:pt x="7752612" y="46875"/>
                  <a:pt x="7714612" y="84875"/>
                  <a:pt x="7667736" y="84875"/>
                </a:cubicBezTo>
                <a:cubicBezTo>
                  <a:pt x="7620860" y="84875"/>
                  <a:pt x="7582860" y="46875"/>
                  <a:pt x="7582860" y="0"/>
                </a:cubicBezTo>
                <a:close/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5" name="Teardrop 3"/>
          <p:cNvSpPr/>
          <p:nvPr/>
        </p:nvSpPr>
        <p:spPr>
          <a:xfrm rot="5400000" flipH="1" flipV="1">
            <a:off x="64427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6" name="Teardrop 3"/>
          <p:cNvSpPr/>
          <p:nvPr/>
        </p:nvSpPr>
        <p:spPr>
          <a:xfrm rot="5400000" flipH="1" flipV="1">
            <a:off x="-148774" y="110381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7" name="Teardrop 3"/>
          <p:cNvSpPr/>
          <p:nvPr/>
        </p:nvSpPr>
        <p:spPr>
          <a:xfrm rot="5400000" flipH="1" flipV="1">
            <a:off x="13875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8" name="Teardrop 3"/>
          <p:cNvSpPr/>
          <p:nvPr/>
        </p:nvSpPr>
        <p:spPr>
          <a:xfrm rot="5400000" flipH="1" flipV="1">
            <a:off x="22300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9" name="Teardrop 3"/>
          <p:cNvSpPr/>
          <p:nvPr/>
        </p:nvSpPr>
        <p:spPr>
          <a:xfrm rot="5400000" flipH="1" flipV="1">
            <a:off x="30726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0" name="Teardrop 3"/>
          <p:cNvSpPr/>
          <p:nvPr/>
        </p:nvSpPr>
        <p:spPr>
          <a:xfrm rot="5400000" flipH="1" flipV="1">
            <a:off x="39151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1" name="Teardrop 3"/>
          <p:cNvSpPr/>
          <p:nvPr/>
        </p:nvSpPr>
        <p:spPr>
          <a:xfrm rot="5400000" flipH="1" flipV="1">
            <a:off x="47576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2" name="Teardrop 3"/>
          <p:cNvSpPr/>
          <p:nvPr/>
        </p:nvSpPr>
        <p:spPr>
          <a:xfrm rot="5400000" flipH="1" flipV="1">
            <a:off x="56002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3" name="Teardrop 3"/>
          <p:cNvSpPr/>
          <p:nvPr/>
        </p:nvSpPr>
        <p:spPr>
          <a:xfrm rot="5400000" flipH="1" flipV="1">
            <a:off x="81278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4" name="Teardrop 3"/>
          <p:cNvSpPr/>
          <p:nvPr/>
        </p:nvSpPr>
        <p:spPr>
          <a:xfrm rot="5400000" flipH="1" flipV="1">
            <a:off x="72853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5" name="Teardrop 3"/>
          <p:cNvSpPr/>
          <p:nvPr/>
        </p:nvSpPr>
        <p:spPr>
          <a:xfrm rot="5400000" flipH="1" flipV="1">
            <a:off x="98129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6" name="Teardrop 3"/>
          <p:cNvSpPr/>
          <p:nvPr/>
        </p:nvSpPr>
        <p:spPr>
          <a:xfrm rot="5400000" flipH="1" flipV="1">
            <a:off x="89703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7" name="Teardrop 3"/>
          <p:cNvSpPr/>
          <p:nvPr/>
        </p:nvSpPr>
        <p:spPr>
          <a:xfrm rot="5400000" flipH="1" flipV="1">
            <a:off x="11498011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8" name="Teardrop 3"/>
          <p:cNvSpPr/>
          <p:nvPr/>
        </p:nvSpPr>
        <p:spPr>
          <a:xfrm rot="5400000" flipH="1" flipV="1">
            <a:off x="106554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9" name="Teardrop 3"/>
          <p:cNvSpPr/>
          <p:nvPr/>
        </p:nvSpPr>
        <p:spPr>
          <a:xfrm rot="5400000" flipH="1" flipV="1">
            <a:off x="5449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0" name="Oval 669"/>
          <p:cNvSpPr/>
          <p:nvPr/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1" name="Oval 670"/>
          <p:cNvSpPr/>
          <p:nvPr/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2" name="Oval 671"/>
          <p:cNvSpPr/>
          <p:nvPr/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3" name="Oval 672"/>
          <p:cNvSpPr/>
          <p:nvPr/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4" name="Oval 673"/>
          <p:cNvSpPr/>
          <p:nvPr/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5" name="Oval 674"/>
          <p:cNvSpPr/>
          <p:nvPr/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6" name="Oval 675"/>
          <p:cNvSpPr/>
          <p:nvPr/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7" name="Oval 676"/>
          <p:cNvSpPr/>
          <p:nvPr/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8" name="Oval 677"/>
          <p:cNvSpPr/>
          <p:nvPr/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9" name="Oval 678"/>
          <p:cNvSpPr/>
          <p:nvPr/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0" name="Oval 679"/>
          <p:cNvSpPr/>
          <p:nvPr/>
        </p:nvSpPr>
        <p:spPr>
          <a:xfrm>
            <a:off x="100346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1" name="Oval 680"/>
          <p:cNvSpPr/>
          <p:nvPr/>
        </p:nvSpPr>
        <p:spPr>
          <a:xfrm>
            <a:off x="91921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2" name="Oval 681"/>
          <p:cNvSpPr/>
          <p:nvPr/>
        </p:nvSpPr>
        <p:spPr>
          <a:xfrm>
            <a:off x="11719750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3" name="Oval 682"/>
          <p:cNvSpPr/>
          <p:nvPr/>
        </p:nvSpPr>
        <p:spPr>
          <a:xfrm>
            <a:off x="108772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4" name="Teardrop 3"/>
          <p:cNvSpPr/>
          <p:nvPr/>
        </p:nvSpPr>
        <p:spPr>
          <a:xfrm rot="5400000" flipH="1" flipV="1">
            <a:off x="60211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5" name="Teardrop 3"/>
          <p:cNvSpPr/>
          <p:nvPr/>
        </p:nvSpPr>
        <p:spPr>
          <a:xfrm rot="5400000" flipH="1" flipV="1">
            <a:off x="9659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6" name="Teardrop 3"/>
          <p:cNvSpPr/>
          <p:nvPr/>
        </p:nvSpPr>
        <p:spPr>
          <a:xfrm rot="5400000" flipH="1" flipV="1">
            <a:off x="18084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7" name="Teardrop 3"/>
          <p:cNvSpPr/>
          <p:nvPr/>
        </p:nvSpPr>
        <p:spPr>
          <a:xfrm rot="5400000" flipH="1" flipV="1">
            <a:off x="26510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8" name="Teardrop 3"/>
          <p:cNvSpPr/>
          <p:nvPr/>
        </p:nvSpPr>
        <p:spPr>
          <a:xfrm rot="5400000" flipH="1" flipV="1">
            <a:off x="34935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9" name="Teardrop 3"/>
          <p:cNvSpPr/>
          <p:nvPr/>
        </p:nvSpPr>
        <p:spPr>
          <a:xfrm rot="5400000" flipH="1" flipV="1">
            <a:off x="43361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0" name="Teardrop 3"/>
          <p:cNvSpPr/>
          <p:nvPr/>
        </p:nvSpPr>
        <p:spPr>
          <a:xfrm rot="5400000" flipH="1" flipV="1">
            <a:off x="51786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1" name="Teardrop 3"/>
          <p:cNvSpPr/>
          <p:nvPr/>
        </p:nvSpPr>
        <p:spPr>
          <a:xfrm rot="5400000" flipH="1" flipV="1">
            <a:off x="77062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2" name="Teardrop 3"/>
          <p:cNvSpPr/>
          <p:nvPr/>
        </p:nvSpPr>
        <p:spPr>
          <a:xfrm rot="5400000" flipH="1" flipV="1">
            <a:off x="68637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3" name="Teardrop 3"/>
          <p:cNvSpPr/>
          <p:nvPr/>
        </p:nvSpPr>
        <p:spPr>
          <a:xfrm rot="5400000" flipH="1" flipV="1">
            <a:off x="93913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4" name="Teardrop 3"/>
          <p:cNvSpPr/>
          <p:nvPr/>
        </p:nvSpPr>
        <p:spPr>
          <a:xfrm rot="5400000" flipH="1" flipV="1">
            <a:off x="85488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5" name="Teardrop 3"/>
          <p:cNvSpPr/>
          <p:nvPr/>
        </p:nvSpPr>
        <p:spPr>
          <a:xfrm rot="5400000" flipH="1" flipV="1">
            <a:off x="11076421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6" name="Teardrop 3"/>
          <p:cNvSpPr/>
          <p:nvPr/>
        </p:nvSpPr>
        <p:spPr>
          <a:xfrm rot="5400000" flipH="1" flipV="1">
            <a:off x="102338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7" name="Teardrop 3"/>
          <p:cNvSpPr/>
          <p:nvPr/>
        </p:nvSpPr>
        <p:spPr>
          <a:xfrm rot="5400000" flipH="1" flipV="1">
            <a:off x="1234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8" name="Teardrop 3"/>
          <p:cNvSpPr/>
          <p:nvPr/>
        </p:nvSpPr>
        <p:spPr>
          <a:xfrm rot="5400000" flipH="1" flipV="1">
            <a:off x="11760002" y="1531078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9" name="Oval 698"/>
          <p:cNvSpPr/>
          <p:nvPr/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0" name="Oval 699"/>
          <p:cNvSpPr/>
          <p:nvPr/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1" name="Oval 700"/>
          <p:cNvSpPr/>
          <p:nvPr/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2" name="Oval 701"/>
          <p:cNvSpPr/>
          <p:nvPr/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3" name="Oval 702"/>
          <p:cNvSpPr/>
          <p:nvPr/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4" name="Oval 703"/>
          <p:cNvSpPr/>
          <p:nvPr/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5" name="Oval 704"/>
          <p:cNvSpPr/>
          <p:nvPr/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6" name="Oval 705"/>
          <p:cNvSpPr/>
          <p:nvPr/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7" name="Oval 706"/>
          <p:cNvSpPr/>
          <p:nvPr/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8" name="Oval 707"/>
          <p:cNvSpPr/>
          <p:nvPr/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9" name="Oval 708"/>
          <p:cNvSpPr/>
          <p:nvPr/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0" name="Oval 709"/>
          <p:cNvSpPr/>
          <p:nvPr/>
        </p:nvSpPr>
        <p:spPr>
          <a:xfrm>
            <a:off x="104568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1" name="Oval 710"/>
          <p:cNvSpPr/>
          <p:nvPr/>
        </p:nvSpPr>
        <p:spPr>
          <a:xfrm>
            <a:off x="96142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2" name="Oval 711"/>
          <p:cNvSpPr/>
          <p:nvPr/>
        </p:nvSpPr>
        <p:spPr>
          <a:xfrm>
            <a:off x="112993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3" name="Teardrop 3"/>
          <p:cNvSpPr/>
          <p:nvPr/>
        </p:nvSpPr>
        <p:spPr>
          <a:xfrm rot="5400000" flipH="1" flipV="1">
            <a:off x="64427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4" name="Teardrop 3"/>
          <p:cNvSpPr/>
          <p:nvPr/>
        </p:nvSpPr>
        <p:spPr>
          <a:xfrm rot="5400000" flipH="1" flipV="1">
            <a:off x="-148774" y="1946410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5" name="Teardrop 3"/>
          <p:cNvSpPr/>
          <p:nvPr/>
        </p:nvSpPr>
        <p:spPr>
          <a:xfrm rot="5400000" flipH="1" flipV="1">
            <a:off x="13875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6" name="Teardrop 3"/>
          <p:cNvSpPr/>
          <p:nvPr/>
        </p:nvSpPr>
        <p:spPr>
          <a:xfrm rot="5400000" flipH="1" flipV="1">
            <a:off x="22300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7" name="Teardrop 3"/>
          <p:cNvSpPr/>
          <p:nvPr/>
        </p:nvSpPr>
        <p:spPr>
          <a:xfrm rot="5400000" flipH="1" flipV="1">
            <a:off x="30726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8" name="Teardrop 3"/>
          <p:cNvSpPr/>
          <p:nvPr/>
        </p:nvSpPr>
        <p:spPr>
          <a:xfrm rot="5400000" flipH="1" flipV="1">
            <a:off x="39151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9" name="Teardrop 3"/>
          <p:cNvSpPr/>
          <p:nvPr/>
        </p:nvSpPr>
        <p:spPr>
          <a:xfrm rot="5400000" flipH="1" flipV="1">
            <a:off x="47576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0" name="Teardrop 3"/>
          <p:cNvSpPr/>
          <p:nvPr/>
        </p:nvSpPr>
        <p:spPr>
          <a:xfrm rot="5400000" flipH="1" flipV="1">
            <a:off x="56002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1" name="Teardrop 3"/>
          <p:cNvSpPr/>
          <p:nvPr/>
        </p:nvSpPr>
        <p:spPr>
          <a:xfrm rot="5400000" flipH="1" flipV="1">
            <a:off x="81278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2" name="Teardrop 3"/>
          <p:cNvSpPr/>
          <p:nvPr/>
        </p:nvSpPr>
        <p:spPr>
          <a:xfrm rot="5400000" flipH="1" flipV="1">
            <a:off x="72853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3" name="Teardrop 3"/>
          <p:cNvSpPr/>
          <p:nvPr/>
        </p:nvSpPr>
        <p:spPr>
          <a:xfrm rot="5400000" flipH="1" flipV="1">
            <a:off x="98129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4" name="Teardrop 3"/>
          <p:cNvSpPr/>
          <p:nvPr/>
        </p:nvSpPr>
        <p:spPr>
          <a:xfrm rot="5400000" flipH="1" flipV="1">
            <a:off x="89703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5" name="Teardrop 3"/>
          <p:cNvSpPr/>
          <p:nvPr/>
        </p:nvSpPr>
        <p:spPr>
          <a:xfrm rot="5400000" flipH="1" flipV="1">
            <a:off x="11498011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6" name="Teardrop 3"/>
          <p:cNvSpPr/>
          <p:nvPr/>
        </p:nvSpPr>
        <p:spPr>
          <a:xfrm rot="5400000" flipH="1" flipV="1">
            <a:off x="106554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7" name="Teardrop 3"/>
          <p:cNvSpPr/>
          <p:nvPr/>
        </p:nvSpPr>
        <p:spPr>
          <a:xfrm rot="5400000" flipH="1" flipV="1">
            <a:off x="5449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8" name="Oval 727"/>
          <p:cNvSpPr/>
          <p:nvPr/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9" name="Oval 728"/>
          <p:cNvSpPr/>
          <p:nvPr/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0" name="Oval 729"/>
          <p:cNvSpPr/>
          <p:nvPr/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1" name="Oval 730"/>
          <p:cNvSpPr/>
          <p:nvPr/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2" name="Oval 731"/>
          <p:cNvSpPr/>
          <p:nvPr/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3" name="Oval 732"/>
          <p:cNvSpPr/>
          <p:nvPr/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4" name="Oval 733"/>
          <p:cNvSpPr/>
          <p:nvPr/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5" name="Oval 734"/>
          <p:cNvSpPr/>
          <p:nvPr/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6" name="Oval 735"/>
          <p:cNvSpPr/>
          <p:nvPr/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7" name="Oval 736"/>
          <p:cNvSpPr/>
          <p:nvPr/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8" name="Oval 737"/>
          <p:cNvSpPr/>
          <p:nvPr/>
        </p:nvSpPr>
        <p:spPr>
          <a:xfrm>
            <a:off x="100346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9" name="Oval 738"/>
          <p:cNvSpPr/>
          <p:nvPr/>
        </p:nvSpPr>
        <p:spPr>
          <a:xfrm>
            <a:off x="91921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0" name="Oval 739"/>
          <p:cNvSpPr/>
          <p:nvPr/>
        </p:nvSpPr>
        <p:spPr>
          <a:xfrm>
            <a:off x="11719750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1" name="Oval 740"/>
          <p:cNvSpPr/>
          <p:nvPr/>
        </p:nvSpPr>
        <p:spPr>
          <a:xfrm>
            <a:off x="108772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2" name="Teardrop 3"/>
          <p:cNvSpPr/>
          <p:nvPr/>
        </p:nvSpPr>
        <p:spPr>
          <a:xfrm rot="5400000" flipH="1" flipV="1">
            <a:off x="60211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3" name="Teardrop 3"/>
          <p:cNvSpPr/>
          <p:nvPr/>
        </p:nvSpPr>
        <p:spPr>
          <a:xfrm rot="5400000" flipH="1" flipV="1">
            <a:off x="9659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4" name="Teardrop 3"/>
          <p:cNvSpPr/>
          <p:nvPr/>
        </p:nvSpPr>
        <p:spPr>
          <a:xfrm rot="5400000" flipH="1" flipV="1">
            <a:off x="18084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5" name="Teardrop 3"/>
          <p:cNvSpPr/>
          <p:nvPr/>
        </p:nvSpPr>
        <p:spPr>
          <a:xfrm rot="5400000" flipH="1" flipV="1">
            <a:off x="26510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6" name="Teardrop 3"/>
          <p:cNvSpPr/>
          <p:nvPr/>
        </p:nvSpPr>
        <p:spPr>
          <a:xfrm rot="5400000" flipH="1" flipV="1">
            <a:off x="34935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7" name="Teardrop 3"/>
          <p:cNvSpPr/>
          <p:nvPr/>
        </p:nvSpPr>
        <p:spPr>
          <a:xfrm rot="5400000" flipH="1" flipV="1">
            <a:off x="43361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8" name="Teardrop 3"/>
          <p:cNvSpPr/>
          <p:nvPr/>
        </p:nvSpPr>
        <p:spPr>
          <a:xfrm rot="5400000" flipH="1" flipV="1">
            <a:off x="51786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9" name="Teardrop 3"/>
          <p:cNvSpPr/>
          <p:nvPr/>
        </p:nvSpPr>
        <p:spPr>
          <a:xfrm rot="5400000" flipH="1" flipV="1">
            <a:off x="77062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0" name="Teardrop 3"/>
          <p:cNvSpPr/>
          <p:nvPr/>
        </p:nvSpPr>
        <p:spPr>
          <a:xfrm rot="5400000" flipH="1" flipV="1">
            <a:off x="68637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1" name="Teardrop 3"/>
          <p:cNvSpPr/>
          <p:nvPr/>
        </p:nvSpPr>
        <p:spPr>
          <a:xfrm rot="5400000" flipH="1" flipV="1">
            <a:off x="93913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2" name="Teardrop 3"/>
          <p:cNvSpPr/>
          <p:nvPr/>
        </p:nvSpPr>
        <p:spPr>
          <a:xfrm rot="5400000" flipH="1" flipV="1">
            <a:off x="85488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3" name="Teardrop 3"/>
          <p:cNvSpPr/>
          <p:nvPr/>
        </p:nvSpPr>
        <p:spPr>
          <a:xfrm rot="5400000" flipH="1" flipV="1">
            <a:off x="11076421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4" name="Teardrop 3"/>
          <p:cNvSpPr/>
          <p:nvPr/>
        </p:nvSpPr>
        <p:spPr>
          <a:xfrm rot="5400000" flipH="1" flipV="1">
            <a:off x="102338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5" name="Teardrop 3"/>
          <p:cNvSpPr/>
          <p:nvPr/>
        </p:nvSpPr>
        <p:spPr>
          <a:xfrm rot="5400000" flipH="1" flipV="1">
            <a:off x="1234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6" name="Teardrop 3"/>
          <p:cNvSpPr/>
          <p:nvPr/>
        </p:nvSpPr>
        <p:spPr>
          <a:xfrm rot="5400000" flipH="1" flipV="1">
            <a:off x="11760003" y="2373673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7" name="Oval 756"/>
          <p:cNvSpPr/>
          <p:nvPr/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8" name="Oval 757"/>
          <p:cNvSpPr/>
          <p:nvPr/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9" name="Oval 758"/>
          <p:cNvSpPr/>
          <p:nvPr/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0" name="Oval 759"/>
          <p:cNvSpPr/>
          <p:nvPr/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1" name="Oval 760"/>
          <p:cNvSpPr/>
          <p:nvPr/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2" name="Oval 761"/>
          <p:cNvSpPr/>
          <p:nvPr/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3" name="Oval 762"/>
          <p:cNvSpPr/>
          <p:nvPr/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4" name="Oval 763"/>
          <p:cNvSpPr/>
          <p:nvPr/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5" name="Oval 764"/>
          <p:cNvSpPr/>
          <p:nvPr/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6" name="Oval 765"/>
          <p:cNvSpPr/>
          <p:nvPr/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7" name="Oval 766"/>
          <p:cNvSpPr/>
          <p:nvPr/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8" name="Oval 767"/>
          <p:cNvSpPr/>
          <p:nvPr/>
        </p:nvSpPr>
        <p:spPr>
          <a:xfrm>
            <a:off x="104568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9" name="Oval 768"/>
          <p:cNvSpPr/>
          <p:nvPr/>
        </p:nvSpPr>
        <p:spPr>
          <a:xfrm>
            <a:off x="96142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0" name="Oval 769"/>
          <p:cNvSpPr/>
          <p:nvPr/>
        </p:nvSpPr>
        <p:spPr>
          <a:xfrm>
            <a:off x="112993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1" name="Teardrop 3"/>
          <p:cNvSpPr/>
          <p:nvPr/>
        </p:nvSpPr>
        <p:spPr>
          <a:xfrm rot="5400000" flipH="1" flipV="1">
            <a:off x="64427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2" name="Teardrop 3"/>
          <p:cNvSpPr/>
          <p:nvPr/>
        </p:nvSpPr>
        <p:spPr>
          <a:xfrm rot="5400000" flipH="1" flipV="1">
            <a:off x="-148774" y="279508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3" name="Teardrop 3"/>
          <p:cNvSpPr/>
          <p:nvPr/>
        </p:nvSpPr>
        <p:spPr>
          <a:xfrm rot="5400000" flipH="1" flipV="1">
            <a:off x="13875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4" name="Teardrop 3"/>
          <p:cNvSpPr/>
          <p:nvPr/>
        </p:nvSpPr>
        <p:spPr>
          <a:xfrm rot="5400000" flipH="1" flipV="1">
            <a:off x="22300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5" name="Teardrop 3"/>
          <p:cNvSpPr/>
          <p:nvPr/>
        </p:nvSpPr>
        <p:spPr>
          <a:xfrm rot="5400000" flipH="1" flipV="1">
            <a:off x="30726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6" name="Teardrop 3"/>
          <p:cNvSpPr/>
          <p:nvPr/>
        </p:nvSpPr>
        <p:spPr>
          <a:xfrm rot="5400000" flipH="1" flipV="1">
            <a:off x="39151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7" name="Teardrop 3"/>
          <p:cNvSpPr/>
          <p:nvPr/>
        </p:nvSpPr>
        <p:spPr>
          <a:xfrm rot="5400000" flipH="1" flipV="1">
            <a:off x="47576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8" name="Teardrop 3"/>
          <p:cNvSpPr/>
          <p:nvPr/>
        </p:nvSpPr>
        <p:spPr>
          <a:xfrm rot="5400000" flipH="1" flipV="1">
            <a:off x="56002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9" name="Teardrop 3"/>
          <p:cNvSpPr/>
          <p:nvPr/>
        </p:nvSpPr>
        <p:spPr>
          <a:xfrm rot="5400000" flipH="1" flipV="1">
            <a:off x="81278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0" name="Teardrop 3"/>
          <p:cNvSpPr/>
          <p:nvPr/>
        </p:nvSpPr>
        <p:spPr>
          <a:xfrm rot="5400000" flipH="1" flipV="1">
            <a:off x="72853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1" name="Teardrop 3"/>
          <p:cNvSpPr/>
          <p:nvPr/>
        </p:nvSpPr>
        <p:spPr>
          <a:xfrm rot="5400000" flipH="1" flipV="1">
            <a:off x="98129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2" name="Teardrop 3"/>
          <p:cNvSpPr/>
          <p:nvPr/>
        </p:nvSpPr>
        <p:spPr>
          <a:xfrm rot="5400000" flipH="1" flipV="1">
            <a:off x="89703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3" name="Teardrop 3"/>
          <p:cNvSpPr/>
          <p:nvPr/>
        </p:nvSpPr>
        <p:spPr>
          <a:xfrm rot="5400000" flipH="1" flipV="1">
            <a:off x="11498011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4" name="Teardrop 3"/>
          <p:cNvSpPr/>
          <p:nvPr/>
        </p:nvSpPr>
        <p:spPr>
          <a:xfrm rot="5400000" flipH="1" flipV="1">
            <a:off x="106554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5" name="Teardrop 3"/>
          <p:cNvSpPr/>
          <p:nvPr/>
        </p:nvSpPr>
        <p:spPr>
          <a:xfrm rot="5400000" flipH="1" flipV="1">
            <a:off x="5449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6" name="Oval 785"/>
          <p:cNvSpPr/>
          <p:nvPr/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7" name="Oval 786"/>
          <p:cNvSpPr/>
          <p:nvPr/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8" name="Oval 787"/>
          <p:cNvSpPr/>
          <p:nvPr/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9" name="Oval 788"/>
          <p:cNvSpPr/>
          <p:nvPr/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0" name="Oval 789"/>
          <p:cNvSpPr/>
          <p:nvPr/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1" name="Oval 790"/>
          <p:cNvSpPr/>
          <p:nvPr/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2" name="Oval 791"/>
          <p:cNvSpPr/>
          <p:nvPr/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3" name="Oval 792"/>
          <p:cNvSpPr/>
          <p:nvPr/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4" name="Oval 793"/>
          <p:cNvSpPr/>
          <p:nvPr/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5" name="Oval 794"/>
          <p:cNvSpPr/>
          <p:nvPr/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6" name="Oval 795"/>
          <p:cNvSpPr/>
          <p:nvPr/>
        </p:nvSpPr>
        <p:spPr>
          <a:xfrm>
            <a:off x="100346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7" name="Oval 796"/>
          <p:cNvSpPr/>
          <p:nvPr/>
        </p:nvSpPr>
        <p:spPr>
          <a:xfrm>
            <a:off x="91921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8" name="Oval 797"/>
          <p:cNvSpPr/>
          <p:nvPr/>
        </p:nvSpPr>
        <p:spPr>
          <a:xfrm>
            <a:off x="11719750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9" name="Oval 798"/>
          <p:cNvSpPr/>
          <p:nvPr/>
        </p:nvSpPr>
        <p:spPr>
          <a:xfrm>
            <a:off x="108772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0" name="Teardrop 3"/>
          <p:cNvSpPr/>
          <p:nvPr/>
        </p:nvSpPr>
        <p:spPr>
          <a:xfrm rot="5400000" flipH="1" flipV="1">
            <a:off x="60211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1" name="Teardrop 3"/>
          <p:cNvSpPr/>
          <p:nvPr/>
        </p:nvSpPr>
        <p:spPr>
          <a:xfrm rot="5400000" flipH="1" flipV="1">
            <a:off x="9659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2" name="Teardrop 3"/>
          <p:cNvSpPr/>
          <p:nvPr/>
        </p:nvSpPr>
        <p:spPr>
          <a:xfrm rot="5400000" flipH="1" flipV="1">
            <a:off x="18084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3" name="Teardrop 3"/>
          <p:cNvSpPr/>
          <p:nvPr/>
        </p:nvSpPr>
        <p:spPr>
          <a:xfrm rot="5400000" flipH="1" flipV="1">
            <a:off x="26510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4" name="Teardrop 3"/>
          <p:cNvSpPr/>
          <p:nvPr/>
        </p:nvSpPr>
        <p:spPr>
          <a:xfrm rot="5400000" flipH="1" flipV="1">
            <a:off x="34935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5" name="Teardrop 3"/>
          <p:cNvSpPr/>
          <p:nvPr/>
        </p:nvSpPr>
        <p:spPr>
          <a:xfrm rot="5400000" flipH="1" flipV="1">
            <a:off x="43361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6" name="Teardrop 3"/>
          <p:cNvSpPr/>
          <p:nvPr/>
        </p:nvSpPr>
        <p:spPr>
          <a:xfrm rot="5400000" flipH="1" flipV="1">
            <a:off x="51786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7" name="Teardrop 3"/>
          <p:cNvSpPr/>
          <p:nvPr/>
        </p:nvSpPr>
        <p:spPr>
          <a:xfrm rot="5400000" flipH="1" flipV="1">
            <a:off x="77062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8" name="Teardrop 3"/>
          <p:cNvSpPr/>
          <p:nvPr/>
        </p:nvSpPr>
        <p:spPr>
          <a:xfrm rot="5400000" flipH="1" flipV="1">
            <a:off x="68637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9" name="Teardrop 3"/>
          <p:cNvSpPr/>
          <p:nvPr/>
        </p:nvSpPr>
        <p:spPr>
          <a:xfrm rot="5400000" flipH="1" flipV="1">
            <a:off x="93913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0" name="Teardrop 3"/>
          <p:cNvSpPr/>
          <p:nvPr/>
        </p:nvSpPr>
        <p:spPr>
          <a:xfrm rot="5400000" flipH="1" flipV="1">
            <a:off x="85488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1" name="Teardrop 3"/>
          <p:cNvSpPr/>
          <p:nvPr/>
        </p:nvSpPr>
        <p:spPr>
          <a:xfrm rot="5400000" flipH="1" flipV="1">
            <a:off x="11076421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2" name="Teardrop 3"/>
          <p:cNvSpPr/>
          <p:nvPr/>
        </p:nvSpPr>
        <p:spPr>
          <a:xfrm rot="5400000" flipH="1" flipV="1">
            <a:off x="102338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3" name="Teardrop 3"/>
          <p:cNvSpPr/>
          <p:nvPr/>
        </p:nvSpPr>
        <p:spPr>
          <a:xfrm rot="5400000" flipH="1" flipV="1">
            <a:off x="1234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4" name="Teardrop 3"/>
          <p:cNvSpPr/>
          <p:nvPr/>
        </p:nvSpPr>
        <p:spPr>
          <a:xfrm rot="5400000" flipH="1" flipV="1">
            <a:off x="11760002" y="3223930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5" name="Oval 814"/>
          <p:cNvSpPr/>
          <p:nvPr/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6" name="Oval 815"/>
          <p:cNvSpPr/>
          <p:nvPr/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7" name="Oval 816"/>
          <p:cNvSpPr/>
          <p:nvPr/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8" name="Oval 817"/>
          <p:cNvSpPr/>
          <p:nvPr/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9" name="Oval 818"/>
          <p:cNvSpPr/>
          <p:nvPr/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0" name="Oval 819"/>
          <p:cNvSpPr/>
          <p:nvPr/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1" name="Oval 820"/>
          <p:cNvSpPr/>
          <p:nvPr/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2" name="Oval 821"/>
          <p:cNvSpPr/>
          <p:nvPr/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3" name="Oval 822"/>
          <p:cNvSpPr/>
          <p:nvPr/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4" name="Oval 823"/>
          <p:cNvSpPr/>
          <p:nvPr/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5" name="Oval 824"/>
          <p:cNvSpPr/>
          <p:nvPr/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6" name="Oval 825"/>
          <p:cNvSpPr/>
          <p:nvPr/>
        </p:nvSpPr>
        <p:spPr>
          <a:xfrm>
            <a:off x="104568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7" name="Oval 826"/>
          <p:cNvSpPr/>
          <p:nvPr/>
        </p:nvSpPr>
        <p:spPr>
          <a:xfrm>
            <a:off x="96142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8" name="Oval 827"/>
          <p:cNvSpPr/>
          <p:nvPr/>
        </p:nvSpPr>
        <p:spPr>
          <a:xfrm>
            <a:off x="112993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9" name="Teardrop 3"/>
          <p:cNvSpPr/>
          <p:nvPr/>
        </p:nvSpPr>
        <p:spPr>
          <a:xfrm rot="5400000" flipH="1" flipV="1">
            <a:off x="64427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0" name="Teardrop 3"/>
          <p:cNvSpPr/>
          <p:nvPr/>
        </p:nvSpPr>
        <p:spPr>
          <a:xfrm rot="5400000" flipH="1" flipV="1">
            <a:off x="-148774" y="3639262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1" name="Teardrop 3"/>
          <p:cNvSpPr/>
          <p:nvPr/>
        </p:nvSpPr>
        <p:spPr>
          <a:xfrm rot="5400000" flipH="1" flipV="1">
            <a:off x="13875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2" name="Teardrop 3"/>
          <p:cNvSpPr/>
          <p:nvPr/>
        </p:nvSpPr>
        <p:spPr>
          <a:xfrm rot="5400000" flipH="1" flipV="1">
            <a:off x="22300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3" name="Teardrop 3"/>
          <p:cNvSpPr/>
          <p:nvPr/>
        </p:nvSpPr>
        <p:spPr>
          <a:xfrm rot="5400000" flipH="1" flipV="1">
            <a:off x="30726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4" name="Teardrop 3"/>
          <p:cNvSpPr/>
          <p:nvPr/>
        </p:nvSpPr>
        <p:spPr>
          <a:xfrm rot="5400000" flipH="1" flipV="1">
            <a:off x="39151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5" name="Teardrop 3"/>
          <p:cNvSpPr/>
          <p:nvPr/>
        </p:nvSpPr>
        <p:spPr>
          <a:xfrm rot="5400000" flipH="1" flipV="1">
            <a:off x="47576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6" name="Teardrop 3"/>
          <p:cNvSpPr/>
          <p:nvPr/>
        </p:nvSpPr>
        <p:spPr>
          <a:xfrm rot="5400000" flipH="1" flipV="1">
            <a:off x="56002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7" name="Teardrop 3"/>
          <p:cNvSpPr/>
          <p:nvPr/>
        </p:nvSpPr>
        <p:spPr>
          <a:xfrm rot="5400000" flipH="1" flipV="1">
            <a:off x="81278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8" name="Teardrop 3"/>
          <p:cNvSpPr/>
          <p:nvPr/>
        </p:nvSpPr>
        <p:spPr>
          <a:xfrm rot="5400000" flipH="1" flipV="1">
            <a:off x="72853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9" name="Teardrop 3"/>
          <p:cNvSpPr/>
          <p:nvPr/>
        </p:nvSpPr>
        <p:spPr>
          <a:xfrm rot="5400000" flipH="1" flipV="1">
            <a:off x="98129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0" name="Teardrop 3"/>
          <p:cNvSpPr/>
          <p:nvPr/>
        </p:nvSpPr>
        <p:spPr>
          <a:xfrm rot="5400000" flipH="1" flipV="1">
            <a:off x="89703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1" name="Teardrop 3"/>
          <p:cNvSpPr/>
          <p:nvPr/>
        </p:nvSpPr>
        <p:spPr>
          <a:xfrm rot="5400000" flipH="1" flipV="1">
            <a:off x="11498011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2" name="Teardrop 3"/>
          <p:cNvSpPr/>
          <p:nvPr/>
        </p:nvSpPr>
        <p:spPr>
          <a:xfrm rot="5400000" flipH="1" flipV="1">
            <a:off x="106554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3" name="Teardrop 3"/>
          <p:cNvSpPr/>
          <p:nvPr/>
        </p:nvSpPr>
        <p:spPr>
          <a:xfrm rot="5400000" flipH="1" flipV="1">
            <a:off x="5449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4" name="Oval 843"/>
          <p:cNvSpPr/>
          <p:nvPr/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5" name="Oval 844"/>
          <p:cNvSpPr/>
          <p:nvPr/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6" name="Oval 845"/>
          <p:cNvSpPr/>
          <p:nvPr/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7" name="Oval 846"/>
          <p:cNvSpPr/>
          <p:nvPr/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8" name="Oval 847"/>
          <p:cNvSpPr/>
          <p:nvPr/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9" name="Oval 848"/>
          <p:cNvSpPr/>
          <p:nvPr/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0" name="Oval 849"/>
          <p:cNvSpPr/>
          <p:nvPr/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1" name="Oval 850"/>
          <p:cNvSpPr/>
          <p:nvPr/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2" name="Oval 851"/>
          <p:cNvSpPr/>
          <p:nvPr/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3" name="Oval 852"/>
          <p:cNvSpPr/>
          <p:nvPr/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4" name="Oval 853"/>
          <p:cNvSpPr/>
          <p:nvPr/>
        </p:nvSpPr>
        <p:spPr>
          <a:xfrm>
            <a:off x="100346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5" name="Oval 854"/>
          <p:cNvSpPr/>
          <p:nvPr/>
        </p:nvSpPr>
        <p:spPr>
          <a:xfrm>
            <a:off x="91921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6" name="Oval 855"/>
          <p:cNvSpPr/>
          <p:nvPr/>
        </p:nvSpPr>
        <p:spPr>
          <a:xfrm>
            <a:off x="11719750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7" name="Oval 856"/>
          <p:cNvSpPr/>
          <p:nvPr/>
        </p:nvSpPr>
        <p:spPr>
          <a:xfrm>
            <a:off x="108772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8" name="Teardrop 3"/>
          <p:cNvSpPr/>
          <p:nvPr/>
        </p:nvSpPr>
        <p:spPr>
          <a:xfrm rot="5400000" flipH="1" flipV="1">
            <a:off x="60211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9" name="Teardrop 3"/>
          <p:cNvSpPr/>
          <p:nvPr/>
        </p:nvSpPr>
        <p:spPr>
          <a:xfrm rot="5400000" flipH="1" flipV="1">
            <a:off x="9659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0" name="Teardrop 3"/>
          <p:cNvSpPr/>
          <p:nvPr/>
        </p:nvSpPr>
        <p:spPr>
          <a:xfrm rot="5400000" flipH="1" flipV="1">
            <a:off x="18084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1" name="Teardrop 3"/>
          <p:cNvSpPr/>
          <p:nvPr/>
        </p:nvSpPr>
        <p:spPr>
          <a:xfrm rot="5400000" flipH="1" flipV="1">
            <a:off x="26510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2" name="Teardrop 3"/>
          <p:cNvSpPr/>
          <p:nvPr/>
        </p:nvSpPr>
        <p:spPr>
          <a:xfrm rot="5400000" flipH="1" flipV="1">
            <a:off x="34935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3" name="Teardrop 3"/>
          <p:cNvSpPr/>
          <p:nvPr/>
        </p:nvSpPr>
        <p:spPr>
          <a:xfrm rot="5400000" flipH="1" flipV="1">
            <a:off x="43361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4" name="Teardrop 3"/>
          <p:cNvSpPr/>
          <p:nvPr/>
        </p:nvSpPr>
        <p:spPr>
          <a:xfrm rot="5400000" flipH="1" flipV="1">
            <a:off x="51786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5" name="Teardrop 3"/>
          <p:cNvSpPr/>
          <p:nvPr/>
        </p:nvSpPr>
        <p:spPr>
          <a:xfrm rot="5400000" flipH="1" flipV="1">
            <a:off x="77062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6" name="Teardrop 3"/>
          <p:cNvSpPr/>
          <p:nvPr/>
        </p:nvSpPr>
        <p:spPr>
          <a:xfrm rot="5400000" flipH="1" flipV="1">
            <a:off x="68637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7" name="Teardrop 3"/>
          <p:cNvSpPr/>
          <p:nvPr/>
        </p:nvSpPr>
        <p:spPr>
          <a:xfrm rot="5400000" flipH="1" flipV="1">
            <a:off x="93913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8" name="Teardrop 3"/>
          <p:cNvSpPr/>
          <p:nvPr/>
        </p:nvSpPr>
        <p:spPr>
          <a:xfrm rot="5400000" flipH="1" flipV="1">
            <a:off x="85488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9" name="Teardrop 3"/>
          <p:cNvSpPr/>
          <p:nvPr/>
        </p:nvSpPr>
        <p:spPr>
          <a:xfrm rot="5400000" flipH="1" flipV="1">
            <a:off x="11076421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0" name="Teardrop 3"/>
          <p:cNvSpPr/>
          <p:nvPr/>
        </p:nvSpPr>
        <p:spPr>
          <a:xfrm rot="5400000" flipH="1" flipV="1">
            <a:off x="102338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1" name="Teardrop 3"/>
          <p:cNvSpPr/>
          <p:nvPr/>
        </p:nvSpPr>
        <p:spPr>
          <a:xfrm rot="5400000" flipH="1" flipV="1">
            <a:off x="1234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2" name="Teardrop 3"/>
          <p:cNvSpPr/>
          <p:nvPr/>
        </p:nvSpPr>
        <p:spPr>
          <a:xfrm rot="5400000" flipH="1" flipV="1">
            <a:off x="11760002" y="4069935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8" y="250112"/>
                  <a:pt x="155376" y="250112"/>
                </a:cubicBezTo>
                <a:cubicBezTo>
                  <a:pt x="174455" y="249746"/>
                  <a:pt x="198601" y="254980"/>
                  <a:pt x="211458" y="268141"/>
                </a:cubicBezTo>
                <a:cubicBezTo>
                  <a:pt x="215886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7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60" y="254779"/>
                  <a:pt x="246352" y="254786"/>
                </a:cubicBezTo>
                <a:cubicBezTo>
                  <a:pt x="246345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9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90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3" name="Oval 872"/>
          <p:cNvSpPr/>
          <p:nvPr/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4" name="Oval 873"/>
          <p:cNvSpPr/>
          <p:nvPr/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5" name="Oval 874"/>
          <p:cNvSpPr/>
          <p:nvPr/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6" name="Oval 875"/>
          <p:cNvSpPr/>
          <p:nvPr/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7" name="Oval 876"/>
          <p:cNvSpPr/>
          <p:nvPr/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8" name="Oval 877"/>
          <p:cNvSpPr/>
          <p:nvPr/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9" name="Oval 878"/>
          <p:cNvSpPr/>
          <p:nvPr/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0" name="Oval 879"/>
          <p:cNvSpPr/>
          <p:nvPr/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1" name="Oval 880"/>
          <p:cNvSpPr/>
          <p:nvPr/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2" name="Oval 881"/>
          <p:cNvSpPr/>
          <p:nvPr/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3" name="Oval 882"/>
          <p:cNvSpPr/>
          <p:nvPr/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4" name="Oval 883"/>
          <p:cNvSpPr/>
          <p:nvPr/>
        </p:nvSpPr>
        <p:spPr>
          <a:xfrm>
            <a:off x="104568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5" name="Oval 884"/>
          <p:cNvSpPr/>
          <p:nvPr/>
        </p:nvSpPr>
        <p:spPr>
          <a:xfrm>
            <a:off x="96142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6" name="Oval 885"/>
          <p:cNvSpPr/>
          <p:nvPr/>
        </p:nvSpPr>
        <p:spPr>
          <a:xfrm>
            <a:off x="112993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7" name="Teardrop 3"/>
          <p:cNvSpPr/>
          <p:nvPr/>
        </p:nvSpPr>
        <p:spPr>
          <a:xfrm rot="5400000" flipH="1" flipV="1">
            <a:off x="663614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8" name="Teardrop 3"/>
          <p:cNvSpPr/>
          <p:nvPr/>
        </p:nvSpPr>
        <p:spPr>
          <a:xfrm rot="5400000" flipH="1" flipV="1">
            <a:off x="22905" y="4316257"/>
            <a:ext cx="232840" cy="278649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9" name="Teardrop 3"/>
          <p:cNvSpPr/>
          <p:nvPr/>
        </p:nvSpPr>
        <p:spPr>
          <a:xfrm rot="5400000" flipH="1" flipV="1">
            <a:off x="15809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0" name="Teardrop 3"/>
          <p:cNvSpPr/>
          <p:nvPr/>
        </p:nvSpPr>
        <p:spPr>
          <a:xfrm rot="5400000" flipH="1" flipV="1">
            <a:off x="24234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1" name="Teardrop 3"/>
          <p:cNvSpPr/>
          <p:nvPr/>
        </p:nvSpPr>
        <p:spPr>
          <a:xfrm rot="5400000" flipH="1" flipV="1">
            <a:off x="326598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2" name="Teardrop 3"/>
          <p:cNvSpPr/>
          <p:nvPr/>
        </p:nvSpPr>
        <p:spPr>
          <a:xfrm rot="5400000" flipH="1" flipV="1">
            <a:off x="410852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3" name="Teardrop 3"/>
          <p:cNvSpPr/>
          <p:nvPr/>
        </p:nvSpPr>
        <p:spPr>
          <a:xfrm rot="5400000" flipH="1" flipV="1">
            <a:off x="495106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4" name="Teardrop 3"/>
          <p:cNvSpPr/>
          <p:nvPr/>
        </p:nvSpPr>
        <p:spPr>
          <a:xfrm rot="5400000" flipH="1" flipV="1">
            <a:off x="579360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5" name="Teardrop 3"/>
          <p:cNvSpPr/>
          <p:nvPr/>
        </p:nvSpPr>
        <p:spPr>
          <a:xfrm rot="5400000" flipH="1" flipV="1">
            <a:off x="832122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6" name="Teardrop 3"/>
          <p:cNvSpPr/>
          <p:nvPr/>
        </p:nvSpPr>
        <p:spPr>
          <a:xfrm rot="5400000" flipH="1" flipV="1">
            <a:off x="747868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7" name="Teardrop 3"/>
          <p:cNvSpPr/>
          <p:nvPr/>
        </p:nvSpPr>
        <p:spPr>
          <a:xfrm rot="5400000" flipH="1" flipV="1">
            <a:off x="100063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8" name="Teardrop 3"/>
          <p:cNvSpPr/>
          <p:nvPr/>
        </p:nvSpPr>
        <p:spPr>
          <a:xfrm rot="5400000" flipH="1" flipV="1">
            <a:off x="916376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7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9" name="Teardrop 3"/>
          <p:cNvSpPr/>
          <p:nvPr/>
        </p:nvSpPr>
        <p:spPr>
          <a:xfrm rot="5400000" flipH="1" flipV="1">
            <a:off x="11691380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0" name="Teardrop 3"/>
          <p:cNvSpPr/>
          <p:nvPr/>
        </p:nvSpPr>
        <p:spPr>
          <a:xfrm rot="5400000" flipH="1" flipV="1">
            <a:off x="108488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1" name="Teardrop 3"/>
          <p:cNvSpPr/>
          <p:nvPr/>
        </p:nvSpPr>
        <p:spPr>
          <a:xfrm rot="5400000" flipH="1" flipV="1">
            <a:off x="733383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2" name="Oval 1651"/>
          <p:cNvSpPr/>
          <p:nvPr/>
        </p:nvSpPr>
        <p:spPr>
          <a:xfrm>
            <a:off x="812619" y="4561319"/>
            <a:ext cx="11030995" cy="10682"/>
          </a:xfrm>
          <a:custGeom>
            <a:avLst/>
            <a:gdLst/>
            <a:ahLst/>
            <a:cxnLst/>
            <a:rect l="l" t="t" r="r" b="b"/>
            <a:pathLst>
              <a:path w="11030995" h="10682">
                <a:moveTo>
                  <a:pt x="10992007" y="0"/>
                </a:moveTo>
                <a:cubicBezTo>
                  <a:pt x="11006265" y="0"/>
                  <a:pt x="11019702" y="3516"/>
                  <a:pt x="11030995" y="10682"/>
                </a:cubicBezTo>
                <a:lnTo>
                  <a:pt x="10953019" y="10682"/>
                </a:lnTo>
                <a:cubicBezTo>
                  <a:pt x="10964312" y="3516"/>
                  <a:pt x="10977749" y="0"/>
                  <a:pt x="10992007" y="0"/>
                </a:cubicBezTo>
                <a:close/>
                <a:moveTo>
                  <a:pt x="10149468" y="0"/>
                </a:moveTo>
                <a:cubicBezTo>
                  <a:pt x="10163726" y="0"/>
                  <a:pt x="10177163" y="3516"/>
                  <a:pt x="10188456" y="10682"/>
                </a:cubicBezTo>
                <a:lnTo>
                  <a:pt x="10110480" y="10682"/>
                </a:lnTo>
                <a:cubicBezTo>
                  <a:pt x="10121773" y="3516"/>
                  <a:pt x="10135210" y="0"/>
                  <a:pt x="10149468" y="0"/>
                </a:cubicBezTo>
                <a:close/>
                <a:moveTo>
                  <a:pt x="9306928" y="0"/>
                </a:moveTo>
                <a:cubicBezTo>
                  <a:pt x="9321186" y="0"/>
                  <a:pt x="9334623" y="3516"/>
                  <a:pt x="9345916" y="10682"/>
                </a:cubicBezTo>
                <a:lnTo>
                  <a:pt x="9267940" y="10682"/>
                </a:lnTo>
                <a:cubicBezTo>
                  <a:pt x="9279233" y="3516"/>
                  <a:pt x="9292670" y="0"/>
                  <a:pt x="9306928" y="0"/>
                </a:cubicBezTo>
                <a:close/>
                <a:moveTo>
                  <a:pt x="8464388" y="0"/>
                </a:moveTo>
                <a:cubicBezTo>
                  <a:pt x="8478646" y="0"/>
                  <a:pt x="8492083" y="3516"/>
                  <a:pt x="8503376" y="10682"/>
                </a:cubicBezTo>
                <a:lnTo>
                  <a:pt x="8425400" y="10682"/>
                </a:lnTo>
                <a:cubicBezTo>
                  <a:pt x="8436693" y="3516"/>
                  <a:pt x="8450130" y="0"/>
                  <a:pt x="8464388" y="0"/>
                </a:cubicBezTo>
                <a:close/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3" name="Oval 902"/>
          <p:cNvSpPr/>
          <p:nvPr/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4" name="Oval 903"/>
          <p:cNvSpPr/>
          <p:nvPr/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5" name="Oval 904"/>
          <p:cNvSpPr/>
          <p:nvPr/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6" name="Oval 905"/>
          <p:cNvSpPr/>
          <p:nvPr/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7" name="Oval 906"/>
          <p:cNvSpPr/>
          <p:nvPr/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8" name="Oval 907"/>
          <p:cNvSpPr/>
          <p:nvPr/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9" name="Oval 908"/>
          <p:cNvSpPr/>
          <p:nvPr/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0" name="Oval 909"/>
          <p:cNvSpPr/>
          <p:nvPr/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1" name="Oval 910"/>
          <p:cNvSpPr/>
          <p:nvPr/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2" name="Oval 911"/>
          <p:cNvSpPr/>
          <p:nvPr/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3" name="Oval 912"/>
          <p:cNvSpPr/>
          <p:nvPr/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4" name="Oval 913"/>
          <p:cNvSpPr/>
          <p:nvPr/>
        </p:nvSpPr>
        <p:spPr>
          <a:xfrm>
            <a:off x="104920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5" name="Oval 914"/>
          <p:cNvSpPr/>
          <p:nvPr/>
        </p:nvSpPr>
        <p:spPr>
          <a:xfrm>
            <a:off x="96491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6" name="Oval 915"/>
          <p:cNvSpPr/>
          <p:nvPr/>
        </p:nvSpPr>
        <p:spPr>
          <a:xfrm>
            <a:off x="113348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7" name="Oval 916"/>
          <p:cNvSpPr/>
          <p:nvPr/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8" name="Oval 917"/>
          <p:cNvSpPr/>
          <p:nvPr/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9" name="Oval 918"/>
          <p:cNvSpPr/>
          <p:nvPr/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0" name="Oval 919"/>
          <p:cNvSpPr/>
          <p:nvPr/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1" name="Oval 920"/>
          <p:cNvSpPr/>
          <p:nvPr/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2" name="Oval 921"/>
          <p:cNvSpPr/>
          <p:nvPr/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3" name="Oval 922"/>
          <p:cNvSpPr/>
          <p:nvPr/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4" name="Oval 923"/>
          <p:cNvSpPr/>
          <p:nvPr/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5" name="Oval 924"/>
          <p:cNvSpPr/>
          <p:nvPr/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6" name="Oval 925"/>
          <p:cNvSpPr/>
          <p:nvPr/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7" name="Oval 926"/>
          <p:cNvSpPr/>
          <p:nvPr/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8" name="Oval 927"/>
          <p:cNvSpPr/>
          <p:nvPr/>
        </p:nvSpPr>
        <p:spPr>
          <a:xfrm>
            <a:off x="104920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9" name="Oval 928"/>
          <p:cNvSpPr/>
          <p:nvPr/>
        </p:nvSpPr>
        <p:spPr>
          <a:xfrm>
            <a:off x="96491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0" name="Oval 929"/>
          <p:cNvSpPr/>
          <p:nvPr/>
        </p:nvSpPr>
        <p:spPr>
          <a:xfrm>
            <a:off x="113348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1" name="Oval 930"/>
          <p:cNvSpPr/>
          <p:nvPr/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2" name="Oval 931"/>
          <p:cNvSpPr/>
          <p:nvPr/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3" name="Oval 932"/>
          <p:cNvSpPr/>
          <p:nvPr/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4" name="Oval 933"/>
          <p:cNvSpPr/>
          <p:nvPr/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5" name="Oval 934"/>
          <p:cNvSpPr/>
          <p:nvPr/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6" name="Oval 935"/>
          <p:cNvSpPr/>
          <p:nvPr/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7" name="Oval 936"/>
          <p:cNvSpPr/>
          <p:nvPr/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8" name="Oval 937"/>
          <p:cNvSpPr/>
          <p:nvPr/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9" name="Oval 938"/>
          <p:cNvSpPr/>
          <p:nvPr/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0" name="Oval 939"/>
          <p:cNvSpPr/>
          <p:nvPr/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1" name="Oval 940"/>
          <p:cNvSpPr/>
          <p:nvPr/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2" name="Oval 941"/>
          <p:cNvSpPr/>
          <p:nvPr/>
        </p:nvSpPr>
        <p:spPr>
          <a:xfrm>
            <a:off x="104920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3" name="Oval 942"/>
          <p:cNvSpPr/>
          <p:nvPr/>
        </p:nvSpPr>
        <p:spPr>
          <a:xfrm>
            <a:off x="96491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4" name="Oval 943"/>
          <p:cNvSpPr/>
          <p:nvPr/>
        </p:nvSpPr>
        <p:spPr>
          <a:xfrm>
            <a:off x="113348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5" name="Oval 944"/>
          <p:cNvSpPr/>
          <p:nvPr/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6" name="Oval 945"/>
          <p:cNvSpPr/>
          <p:nvPr/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7" name="Oval 946"/>
          <p:cNvSpPr/>
          <p:nvPr/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8" name="Oval 947"/>
          <p:cNvSpPr/>
          <p:nvPr/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9" name="Oval 948"/>
          <p:cNvSpPr/>
          <p:nvPr/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0" name="Oval 949"/>
          <p:cNvSpPr/>
          <p:nvPr/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1" name="Oval 950"/>
          <p:cNvSpPr/>
          <p:nvPr/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2" name="Oval 951"/>
          <p:cNvSpPr/>
          <p:nvPr/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3" name="Oval 952"/>
          <p:cNvSpPr/>
          <p:nvPr/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4" name="Oval 953"/>
          <p:cNvSpPr/>
          <p:nvPr/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5" name="Oval 954"/>
          <p:cNvSpPr/>
          <p:nvPr/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6" name="Oval 955"/>
          <p:cNvSpPr/>
          <p:nvPr/>
        </p:nvSpPr>
        <p:spPr>
          <a:xfrm>
            <a:off x="104920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7" name="Oval 956"/>
          <p:cNvSpPr/>
          <p:nvPr/>
        </p:nvSpPr>
        <p:spPr>
          <a:xfrm>
            <a:off x="96491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8" name="Oval 957"/>
          <p:cNvSpPr/>
          <p:nvPr/>
        </p:nvSpPr>
        <p:spPr>
          <a:xfrm>
            <a:off x="113348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9" name="Oval 958"/>
          <p:cNvSpPr/>
          <p:nvPr/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0" name="Oval 959"/>
          <p:cNvSpPr/>
          <p:nvPr/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1" name="Oval 960"/>
          <p:cNvSpPr/>
          <p:nvPr/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2" name="Oval 961"/>
          <p:cNvSpPr/>
          <p:nvPr/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3" name="Oval 962"/>
          <p:cNvSpPr/>
          <p:nvPr/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4" name="Oval 963"/>
          <p:cNvSpPr/>
          <p:nvPr/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5" name="Oval 964"/>
          <p:cNvSpPr/>
          <p:nvPr/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6" name="Oval 965"/>
          <p:cNvSpPr/>
          <p:nvPr/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7" name="Oval 966"/>
          <p:cNvSpPr/>
          <p:nvPr/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8" name="Oval 967"/>
          <p:cNvSpPr/>
          <p:nvPr/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9" name="Oval 968"/>
          <p:cNvSpPr/>
          <p:nvPr/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0" name="Oval 969"/>
          <p:cNvSpPr/>
          <p:nvPr/>
        </p:nvSpPr>
        <p:spPr>
          <a:xfrm>
            <a:off x="104920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1" name="Oval 970"/>
          <p:cNvSpPr/>
          <p:nvPr/>
        </p:nvSpPr>
        <p:spPr>
          <a:xfrm>
            <a:off x="96491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2" name="Oval 971"/>
          <p:cNvSpPr/>
          <p:nvPr/>
        </p:nvSpPr>
        <p:spPr>
          <a:xfrm>
            <a:off x="113348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tIns="45720" rIns="91440" bIns="4572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1/3/2016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1/3/2016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3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1/3/2016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1/3/2016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1/3/2016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1/3/2016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3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pPr/>
              <a:t>1/3/2016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6DFF08F-DC6B-4601-B491-B0F83F6DD2DA}" type="datetimeFigureOut">
              <a:rPr lang="en-US" dirty="0"/>
              <a:pPr/>
              <a:t>1/3/2016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ransition spd="slow">
    <p:wipe/>
  </p:transition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3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ifde.com/js_pics_aux/descarga.php?descarga=si&amp;c=gif/otros/casas-edificios/ventanas/&amp;f=ventana-011.gif" TargetMode="External"/><Relationship Id="rId3" Type="http://schemas.openxmlformats.org/officeDocument/2006/relationships/hyperlink" Target="http://www.bestreferat.ru/referat-213190.html" TargetMode="External"/><Relationship Id="rId7" Type="http://schemas.openxmlformats.org/officeDocument/2006/relationships/hyperlink" Target="http://haitamiclau.science/pic-festival.1september.ru/articles/410915/img3.gif" TargetMode="External"/><Relationship Id="rId2" Type="http://schemas.openxmlformats.org/officeDocument/2006/relationships/hyperlink" Target="http://formula-xyz.ru/povorot-v-geometrii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3mlntcv38ck9k.cloudfront.net/content/konspekt_image/64372/00488680_127f_0131_0870_22000a1c9e18.png" TargetMode="External"/><Relationship Id="rId5" Type="http://schemas.openxmlformats.org/officeDocument/2006/relationships/hyperlink" Target="http://d3mlntcv38ck9k.cloudfront.net/content/konspekt_image/64370/fd7eebb0_127e_0131_086e_22000a1c9e18.png" TargetMode="External"/><Relationship Id="rId4" Type="http://schemas.openxmlformats.org/officeDocument/2006/relationships/hyperlink" Target="http://www.cleverstudents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27861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E34F22"/>
                </a:solidFill>
              </a:rPr>
              <a:t/>
            </a:r>
            <a:br>
              <a:rPr lang="ru-RU" b="1" dirty="0" smtClean="0">
                <a:solidFill>
                  <a:srgbClr val="E34F22"/>
                </a:solidFill>
              </a:rPr>
            </a:br>
            <a:r>
              <a:rPr lang="ru-RU" sz="6000" b="1" dirty="0" smtClean="0">
                <a:solidFill>
                  <a:srgbClr val="E34F22"/>
                </a:solidFill>
              </a:rPr>
              <a:t>поворот</a:t>
            </a:r>
            <a:endParaRPr lang="ru-RU" sz="6000" b="1" dirty="0">
              <a:solidFill>
                <a:srgbClr val="E34F2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333771" y="4960136"/>
            <a:ext cx="3858229" cy="1897863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Работу выполнили: Трескина Елена и </a:t>
            </a:r>
            <a:r>
              <a:rPr lang="ru-RU" dirty="0" err="1" smtClean="0"/>
              <a:t>Копаева</a:t>
            </a:r>
            <a:r>
              <a:rPr lang="ru-RU" dirty="0" smtClean="0"/>
              <a:t> Марина , ученицы 10 </a:t>
            </a:r>
            <a:r>
              <a:rPr lang="en-US" dirty="0" smtClean="0"/>
              <a:t>“</a:t>
            </a:r>
            <a:r>
              <a:rPr lang="ru-RU" dirty="0" smtClean="0"/>
              <a:t>А</a:t>
            </a:r>
            <a:r>
              <a:rPr lang="en-US" dirty="0" smtClean="0"/>
              <a:t>”</a:t>
            </a:r>
            <a:r>
              <a:rPr lang="ru-RU" dirty="0" smtClean="0"/>
              <a:t> класса МБОУ СШ №1, г. Архангельска, Архангельской области.</a:t>
            </a:r>
          </a:p>
          <a:p>
            <a:r>
              <a:rPr lang="ru-RU" dirty="0" smtClean="0"/>
              <a:t>Руководитель: Куприянович Марина Олеговна, учитель математики высшей квалификационной категории МБОУ СШ №1, г. Архангельска, Архангельской области, 2016 год.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4357328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E34F22"/>
                </a:solidFill>
              </a:rPr>
              <a:t>Что такое поворот?</a:t>
            </a:r>
            <a:endParaRPr lang="ru-RU" b="1" dirty="0">
              <a:solidFill>
                <a:srgbClr val="E34F22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024128" y="2286000"/>
            <a:ext cx="5807745" cy="4023360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Поворотом плоскости</a:t>
            </a:r>
            <a:r>
              <a:rPr lang="ru-RU" dirty="0" smtClean="0"/>
              <a:t> вокруг точки О на угол </a:t>
            </a:r>
            <a:r>
              <a:rPr lang="el-GR" dirty="0" smtClean="0"/>
              <a:t>α</a:t>
            </a:r>
            <a:r>
              <a:rPr lang="ru-RU" dirty="0" smtClean="0"/>
              <a:t> называется отображение плоскости на себя, при котором каждая точка М отображается в такую точку М</a:t>
            </a:r>
            <a:r>
              <a:rPr lang="ru-RU" sz="1100" dirty="0" smtClean="0"/>
              <a:t>1</a:t>
            </a:r>
            <a:r>
              <a:rPr lang="ru-RU" dirty="0" smtClean="0"/>
              <a:t>, что ОМ=ОМ</a:t>
            </a:r>
            <a:r>
              <a:rPr lang="ru-RU" sz="1100" dirty="0" smtClean="0"/>
              <a:t>1</a:t>
            </a:r>
            <a:r>
              <a:rPr lang="ru-RU" dirty="0" smtClean="0"/>
              <a:t> и угол МОМ</a:t>
            </a:r>
            <a:r>
              <a:rPr lang="ru-RU" sz="1100" dirty="0" smtClean="0"/>
              <a:t>1</a:t>
            </a:r>
            <a:r>
              <a:rPr lang="ru-RU" dirty="0" smtClean="0"/>
              <a:t> равен </a:t>
            </a:r>
            <a:r>
              <a:rPr lang="el-GR" dirty="0" smtClean="0"/>
              <a:t>α</a:t>
            </a:r>
            <a:r>
              <a:rPr lang="ru-RU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Точка О – центр вращения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Угол </a:t>
            </a:r>
            <a:r>
              <a:rPr lang="el-GR" dirty="0" smtClean="0"/>
              <a:t>α</a:t>
            </a:r>
            <a:r>
              <a:rPr lang="ru-RU" dirty="0" smtClean="0"/>
              <a:t> – угол вращения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Точка О остается на месте, т.е. отображает сама себя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Все остальные точки поворачиваются вокруг точки О в одном направлении</a:t>
            </a:r>
          </a:p>
          <a:p>
            <a:endParaRPr lang="ru-RU" b="1" dirty="0"/>
          </a:p>
        </p:txBody>
      </p:sp>
      <p:pic>
        <p:nvPicPr>
          <p:cNvPr id="10243" name="Picture 3" descr="C:\Users\12\Desktop\смитьлбдж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61091" y="2177934"/>
            <a:ext cx="3694590" cy="3357323"/>
          </a:xfrm>
          <a:prstGeom prst="rect">
            <a:avLst/>
          </a:prstGeom>
          <a:noFill/>
          <a:ln w="76200">
            <a:solidFill>
              <a:srgbClr val="E34F22"/>
            </a:solidFill>
          </a:ln>
        </p:spPr>
      </p:pic>
    </p:spTree>
    <p:extLst>
      <p:ext uri="{BB962C8B-B14F-4D97-AF65-F5344CB8AC3E}">
        <p14:creationId xmlns:p14="http://schemas.microsoft.com/office/powerpoint/2010/main" xmlns="" val="9648713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>
          <a:xfrm>
            <a:off x="7392797" y="1886674"/>
            <a:ext cx="2792925" cy="1562582"/>
          </a:xfrm>
          <a:ln w="38100">
            <a:solidFill>
              <a:srgbClr val="E34F22"/>
            </a:solidFill>
          </a:ln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u="sng" dirty="0" smtClean="0"/>
              <a:t>Дано:</a:t>
            </a:r>
          </a:p>
          <a:p>
            <a:pPr>
              <a:buNone/>
            </a:pPr>
            <a:r>
              <a:rPr lang="ru-RU" dirty="0" smtClean="0"/>
              <a:t>О – центр поворота</a:t>
            </a:r>
          </a:p>
          <a:p>
            <a:pPr>
              <a:buNone/>
            </a:pPr>
            <a:r>
              <a:rPr lang="ru-RU" dirty="0" err="1" smtClean="0"/>
              <a:t>α </a:t>
            </a:r>
            <a:r>
              <a:rPr lang="ru-RU" dirty="0" smtClean="0"/>
              <a:t>– угол поворота</a:t>
            </a:r>
          </a:p>
          <a:p>
            <a:pPr>
              <a:buNone/>
            </a:pPr>
            <a:endParaRPr lang="ru-RU" dirty="0" smtClean="0"/>
          </a:p>
        </p:txBody>
      </p:sp>
      <p:pic>
        <p:nvPicPr>
          <p:cNvPr id="8194" name="Picture 2" descr="http://d3mlntcv38ck9k.cloudfront.net/content/konspekt_image/64372/00488680_127f_0131_0870_22000a1c9e18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69792" y="995423"/>
            <a:ext cx="3243393" cy="2662177"/>
          </a:xfrm>
          <a:prstGeom prst="rect">
            <a:avLst/>
          </a:prstGeom>
          <a:noFill/>
          <a:ln w="38100">
            <a:noFill/>
          </a:ln>
        </p:spPr>
      </p:pic>
      <p:sp>
        <p:nvSpPr>
          <p:cNvPr id="11" name="Содержимое 9"/>
          <p:cNvSpPr>
            <a:spLocks noGrp="1"/>
          </p:cNvSpPr>
          <p:nvPr>
            <p:ph sz="half" idx="2"/>
          </p:nvPr>
        </p:nvSpPr>
        <p:spPr>
          <a:xfrm>
            <a:off x="951633" y="3681198"/>
            <a:ext cx="6159137" cy="2893222"/>
          </a:xfrm>
          <a:ln w="38100">
            <a:solidFill>
              <a:srgbClr val="E34F22"/>
            </a:solidFill>
          </a:ln>
        </p:spPr>
        <p:txBody>
          <a:bodyPr>
            <a:normAutofit fontScale="92500" lnSpcReduction="20000"/>
          </a:bodyPr>
          <a:lstStyle/>
          <a:p>
            <a:pPr marL="653796" lvl="2" indent="-342900">
              <a:buNone/>
            </a:pPr>
            <a:r>
              <a:rPr lang="ru-RU" sz="2400" u="sng" dirty="0" err="1" smtClean="0"/>
              <a:t>Док-во</a:t>
            </a:r>
            <a:r>
              <a:rPr lang="ru-RU" sz="2400" u="sng" dirty="0" smtClean="0"/>
              <a:t>:</a:t>
            </a:r>
          </a:p>
          <a:p>
            <a:pPr marL="653796" lvl="2" indent="-342900">
              <a:buFont typeface="+mj-lt"/>
              <a:buAutoNum type="arabicPeriod"/>
            </a:pPr>
            <a:r>
              <a:rPr lang="ru-RU" sz="1900" dirty="0" smtClean="0"/>
              <a:t>Пусть М и </a:t>
            </a:r>
            <a:r>
              <a:rPr lang="en-US" sz="1900" dirty="0" smtClean="0"/>
              <a:t>N </a:t>
            </a:r>
            <a:r>
              <a:rPr lang="ru-RU" sz="1900" dirty="0" smtClean="0"/>
              <a:t>отражаются в </a:t>
            </a:r>
            <a:r>
              <a:rPr lang="en-US" sz="1900" dirty="0" smtClean="0"/>
              <a:t>M</a:t>
            </a:r>
            <a:r>
              <a:rPr lang="ru-RU" sz="1100" dirty="0" smtClean="0"/>
              <a:t>1</a:t>
            </a:r>
            <a:r>
              <a:rPr lang="en-US" sz="1900" dirty="0" smtClean="0"/>
              <a:t> </a:t>
            </a:r>
            <a:r>
              <a:rPr lang="ru-RU" sz="1900" dirty="0" smtClean="0"/>
              <a:t>и </a:t>
            </a:r>
            <a:r>
              <a:rPr lang="en-US" sz="1900" dirty="0" smtClean="0"/>
              <a:t>N</a:t>
            </a:r>
            <a:r>
              <a:rPr lang="ru-RU" sz="1100" dirty="0" smtClean="0"/>
              <a:t>1</a:t>
            </a:r>
            <a:endParaRPr lang="ru-RU" sz="1900" dirty="0" smtClean="0"/>
          </a:p>
          <a:p>
            <a:pPr marL="653796" lvl="2" indent="-342900">
              <a:buFont typeface="+mj-lt"/>
              <a:buAutoNum type="arabicPeriod"/>
            </a:pPr>
            <a:r>
              <a:rPr lang="ru-RU" sz="1900" dirty="0" smtClean="0"/>
              <a:t>ΔОМN =  </a:t>
            </a:r>
            <a:r>
              <a:rPr lang="el-GR" sz="1900" dirty="0" smtClean="0"/>
              <a:t>Δ</a:t>
            </a:r>
            <a:r>
              <a:rPr lang="ru-RU" sz="1900" dirty="0" smtClean="0"/>
              <a:t>ОМ</a:t>
            </a:r>
            <a:r>
              <a:rPr lang="ru-RU" sz="1300" baseline="-25000" dirty="0" smtClean="0"/>
              <a:t>1</a:t>
            </a:r>
            <a:r>
              <a:rPr lang="ru-RU" sz="1900" dirty="0" smtClean="0"/>
              <a:t>N</a:t>
            </a:r>
            <a:r>
              <a:rPr lang="ru-RU" sz="1300" baseline="-25000" dirty="0" smtClean="0"/>
              <a:t>1</a:t>
            </a:r>
            <a:r>
              <a:rPr lang="ru-RU" sz="1900" dirty="0" smtClean="0"/>
              <a:t> (по двум сторонам и углу между ними)</a:t>
            </a:r>
          </a:p>
          <a:p>
            <a:pPr marL="653796" lvl="2" indent="-342900">
              <a:buFont typeface="+mj-lt"/>
              <a:buAutoNum type="arabicPeriod"/>
            </a:pPr>
            <a:r>
              <a:rPr lang="ru-RU" sz="1900" dirty="0" smtClean="0"/>
              <a:t>ОМ = ОМ</a:t>
            </a:r>
            <a:r>
              <a:rPr lang="ru-RU" sz="1900" baseline="-25000" dirty="0" smtClean="0"/>
              <a:t>1</a:t>
            </a:r>
            <a:r>
              <a:rPr lang="ru-RU" sz="1900" dirty="0" smtClean="0"/>
              <a:t>; ОN = ОN</a:t>
            </a:r>
            <a:r>
              <a:rPr lang="ru-RU" sz="1900" baseline="-25000" dirty="0" smtClean="0"/>
              <a:t>1</a:t>
            </a:r>
            <a:r>
              <a:rPr lang="ru-RU" sz="1900" dirty="0" smtClean="0"/>
              <a:t>; Угол МОN = угол М</a:t>
            </a:r>
            <a:r>
              <a:rPr lang="ru-RU" sz="1300" dirty="0" smtClean="0"/>
              <a:t>1</a:t>
            </a:r>
            <a:r>
              <a:rPr lang="ru-RU" sz="1900" dirty="0" smtClean="0"/>
              <a:t>ОN</a:t>
            </a:r>
            <a:r>
              <a:rPr lang="ru-RU" sz="1300" dirty="0" smtClean="0"/>
              <a:t>1</a:t>
            </a:r>
            <a:endParaRPr lang="ru-RU" sz="1300" baseline="-25000" dirty="0" smtClean="0"/>
          </a:p>
          <a:p>
            <a:pPr marL="653796" lvl="2" indent="-342900">
              <a:buFont typeface="+mj-lt"/>
              <a:buAutoNum type="arabicPeriod"/>
            </a:pPr>
            <a:r>
              <a:rPr lang="ru-RU" sz="1900" dirty="0" smtClean="0"/>
              <a:t>МN =  М</a:t>
            </a:r>
            <a:r>
              <a:rPr lang="ru-RU" sz="1300" dirty="0" smtClean="0"/>
              <a:t>1</a:t>
            </a:r>
            <a:r>
              <a:rPr lang="en-US" sz="1900" dirty="0" smtClean="0"/>
              <a:t>N</a:t>
            </a:r>
            <a:endParaRPr lang="ru-RU" sz="1300" dirty="0" smtClean="0"/>
          </a:p>
          <a:p>
            <a:pPr lvl="3" algn="ctr">
              <a:buNone/>
            </a:pPr>
            <a:r>
              <a:rPr lang="ru-RU" sz="1900" dirty="0" smtClean="0"/>
              <a:t>Поворот сохраняет расстояние между точками</a:t>
            </a:r>
            <a:r>
              <a:rPr lang="ru-RU" sz="3900" dirty="0" smtClean="0"/>
              <a:t> </a:t>
            </a:r>
            <a:r>
              <a:rPr lang="ru-RU" sz="1900" dirty="0" smtClean="0"/>
              <a:t>поэтому представляет собой движение </a:t>
            </a:r>
          </a:p>
          <a:p>
            <a:pPr lvl="3">
              <a:buNone/>
            </a:pPr>
            <a:endParaRPr lang="ru-RU" sz="1500" baseline="-25000" dirty="0" smtClean="0"/>
          </a:p>
          <a:p>
            <a:pPr marL="342900" indent="-342900" algn="ctr">
              <a:buNone/>
            </a:pPr>
            <a:r>
              <a:rPr lang="en-US" sz="1900" dirty="0" smtClean="0"/>
              <a:t>#(</a:t>
            </a:r>
            <a:r>
              <a:rPr lang="ru-RU" sz="1900" dirty="0" smtClean="0"/>
              <a:t>теорема доказана</a:t>
            </a:r>
            <a:r>
              <a:rPr lang="ru-RU" sz="1600" dirty="0" smtClean="0"/>
              <a:t>)</a:t>
            </a:r>
            <a:endParaRPr lang="ru-RU" sz="1600" u="sng" dirty="0" smtClean="0"/>
          </a:p>
          <a:p>
            <a:pPr marL="342900" indent="-342900">
              <a:buNone/>
            </a:pPr>
            <a:endParaRPr lang="ru-RU" sz="1600" u="sng" dirty="0"/>
          </a:p>
        </p:txBody>
      </p:sp>
      <p:sp>
        <p:nvSpPr>
          <p:cNvPr id="13" name="TextBox 12"/>
          <p:cNvSpPr txBox="1"/>
          <p:nvPr/>
        </p:nvSpPr>
        <p:spPr>
          <a:xfrm>
            <a:off x="4849587" y="806440"/>
            <a:ext cx="58391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u="sng" dirty="0" smtClean="0">
                <a:solidFill>
                  <a:srgbClr val="E34F22"/>
                </a:solidFill>
              </a:rPr>
              <a:t>Теорема:</a:t>
            </a:r>
            <a:endParaRPr lang="ru-RU" b="1" i="1" u="sng" dirty="0" smtClean="0">
              <a:solidFill>
                <a:srgbClr val="E34F22"/>
              </a:solidFill>
            </a:endParaRPr>
          </a:p>
          <a:p>
            <a:r>
              <a:rPr lang="ru-RU" b="1" dirty="0" smtClean="0">
                <a:solidFill>
                  <a:srgbClr val="E34F22"/>
                </a:solidFill>
              </a:rPr>
              <a:t>Поворот является движением</a:t>
            </a:r>
            <a:r>
              <a:rPr lang="ru-RU" dirty="0" smtClean="0">
                <a:solidFill>
                  <a:srgbClr val="E34F22"/>
                </a:solidFill>
              </a:rPr>
              <a:t>, т.е. отображением плоскости на себя, сохраняющим расстояние.</a:t>
            </a:r>
          </a:p>
          <a:p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7396224" y="3449254"/>
            <a:ext cx="2789498" cy="1446550"/>
          </a:xfrm>
          <a:prstGeom prst="rect">
            <a:avLst/>
          </a:prstGeom>
          <a:noFill/>
          <a:ln w="38100">
            <a:solidFill>
              <a:srgbClr val="E34F22"/>
            </a:solidFill>
          </a:ln>
        </p:spPr>
        <p:txBody>
          <a:bodyPr wrap="square" rtlCol="0">
            <a:spAutoFit/>
          </a:bodyPr>
          <a:lstStyle/>
          <a:p>
            <a:r>
              <a:rPr lang="ru-RU" sz="2200" u="sng" dirty="0" smtClean="0"/>
              <a:t>Доказать:</a:t>
            </a:r>
          </a:p>
          <a:p>
            <a:endParaRPr lang="ru-RU" sz="2200" dirty="0" smtClean="0"/>
          </a:p>
          <a:p>
            <a:r>
              <a:rPr lang="ru-RU" sz="2200" dirty="0" smtClean="0"/>
              <a:t>Поворот - движение</a:t>
            </a:r>
          </a:p>
          <a:p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xmlns="" val="396061588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1555" y="402336"/>
            <a:ext cx="9720072" cy="1499616"/>
          </a:xfrm>
        </p:spPr>
        <p:txBody>
          <a:bodyPr/>
          <a:lstStyle/>
          <a:p>
            <a:r>
              <a:rPr lang="ru-RU" b="1" dirty="0" smtClean="0">
                <a:solidFill>
                  <a:srgbClr val="E34F22"/>
                </a:solidFill>
              </a:rPr>
              <a:t>Свойства: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62011" y="2039490"/>
            <a:ext cx="4754880" cy="4191163"/>
          </a:xfrm>
        </p:spPr>
        <p:txBody>
          <a:bodyPr>
            <a:normAutofit/>
          </a:bodyPr>
          <a:lstStyle/>
          <a:p>
            <a:r>
              <a:rPr lang="ru-RU" dirty="0" smtClean="0"/>
              <a:t>Свойство </a:t>
            </a:r>
            <a:r>
              <a:rPr lang="ru-RU" dirty="0"/>
              <a:t>1. Поворот сохраняет расстояния между точками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Свойство 2. Поворот переводит отрезки в отрезки, лучи в лучи и прямые в прямые.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i="1" dirty="0" smtClean="0">
                <a:ea typeface="Batang" panose="02030600000101010101" pitchFamily="18" charset="-127"/>
              </a:rPr>
              <a:t>Положительное </a:t>
            </a:r>
            <a:r>
              <a:rPr lang="ru-RU" i="1" dirty="0">
                <a:ea typeface="Batang" panose="02030600000101010101" pitchFamily="18" charset="-127"/>
              </a:rPr>
              <a:t>направление поворота - это направление против часовой стрелки </a:t>
            </a:r>
            <a:r>
              <a:rPr lang="ru-RU" i="1" dirty="0" smtClean="0">
                <a:ea typeface="Batang" panose="02030600000101010101" pitchFamily="18" charset="-127"/>
              </a:rPr>
              <a:t>(угол </a:t>
            </a:r>
            <a:r>
              <a:rPr lang="ru-RU" i="1" dirty="0">
                <a:ea typeface="Batang" panose="02030600000101010101" pitchFamily="18" charset="-127"/>
              </a:rPr>
              <a:t>&gt; 0). </a:t>
            </a:r>
            <a:endParaRPr lang="ru-RU" i="1" dirty="0" smtClean="0">
              <a:ea typeface="Batang" panose="02030600000101010101" pitchFamily="18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i="1" dirty="0" smtClean="0">
                <a:ea typeface="Batang" panose="02030600000101010101" pitchFamily="18" charset="-127"/>
              </a:rPr>
              <a:t>Отрицательное </a:t>
            </a:r>
            <a:r>
              <a:rPr lang="ru-RU" i="1" dirty="0">
                <a:ea typeface="Batang" panose="02030600000101010101" pitchFamily="18" charset="-127"/>
              </a:rPr>
              <a:t>направление поворота - это направление по часовой стрелке </a:t>
            </a:r>
            <a:r>
              <a:rPr lang="ru-RU" i="1" dirty="0" smtClean="0">
                <a:ea typeface="Batang" panose="02030600000101010101" pitchFamily="18" charset="-127"/>
              </a:rPr>
              <a:t>(угол </a:t>
            </a:r>
            <a:r>
              <a:rPr lang="ru-RU" i="1" dirty="0">
                <a:ea typeface="Batang" panose="02030600000101010101" pitchFamily="18" charset="-127"/>
              </a:rPr>
              <a:t>&lt; 0).</a:t>
            </a:r>
          </a:p>
          <a:p>
            <a:endParaRPr lang="ru-RU" dirty="0"/>
          </a:p>
        </p:txBody>
      </p:sp>
      <p:pic>
        <p:nvPicPr>
          <p:cNvPr id="9218" name="Picture 2" descr="http://haitamiclau.science/pic-festival.1september.ru/articles/410915/img3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0804" y="2095018"/>
            <a:ext cx="3919549" cy="3393211"/>
          </a:xfrm>
          <a:prstGeom prst="rect">
            <a:avLst/>
          </a:prstGeom>
          <a:noFill/>
          <a:ln w="38100">
            <a:solidFill>
              <a:srgbClr val="E34F22"/>
            </a:solidFill>
          </a:ln>
        </p:spPr>
      </p:pic>
    </p:spTree>
    <p:extLst>
      <p:ext uri="{BB962C8B-B14F-4D97-AF65-F5344CB8AC3E}">
        <p14:creationId xmlns:p14="http://schemas.microsoft.com/office/powerpoint/2010/main" xmlns="" val="372891134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E34F22"/>
                </a:solidFill>
              </a:rPr>
              <a:t>Историческая справка</a:t>
            </a:r>
            <a:endParaRPr lang="ru-RU" b="1" dirty="0">
              <a:solidFill>
                <a:srgbClr val="E34F2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7970" y="1966823"/>
            <a:ext cx="10166229" cy="4342537"/>
          </a:xfrm>
        </p:spPr>
        <p:txBody>
          <a:bodyPr>
            <a:normAutofit fontScale="92500"/>
          </a:bodyPr>
          <a:lstStyle/>
          <a:p>
            <a:r>
              <a:rPr lang="ru-RU" dirty="0"/>
              <a:t>Из истории возникновения раздела о </a:t>
            </a:r>
            <a:r>
              <a:rPr lang="ru-RU" dirty="0" smtClean="0"/>
              <a:t>движениях</a:t>
            </a:r>
            <a:r>
              <a:rPr lang="ru-RU" dirty="0"/>
              <a:t>:</a:t>
            </a:r>
            <a:endParaRPr lang="ru-RU" dirty="0" smtClean="0"/>
          </a:p>
          <a:p>
            <a:r>
              <a:rPr lang="ru-RU" dirty="0" smtClean="0"/>
              <a:t>Геометрия </a:t>
            </a:r>
            <a:r>
              <a:rPr lang="ru-RU" dirty="0"/>
              <a:t>– одна из наиболее древних математических наук, первые упоминания о которой можно найти в египетских папирусах (III тыс. до н.э.) и вавилонских клинописях.</a:t>
            </a:r>
          </a:p>
          <a:p>
            <a:r>
              <a:rPr lang="ru-RU" dirty="0"/>
              <a:t>Одним из важнейших обогащений геометрии стало создание теории геометрических преобразований и, в частности, движений (перемещений и поворотов).</a:t>
            </a:r>
          </a:p>
          <a:p>
            <a:r>
              <a:rPr lang="ru-RU" dirty="0"/>
              <a:t>Движение  было основным методом доказательства у Фалеса, а также играет существенную роль в «Началах» Евклида. Определение равенства фигур у Евклида основано на совмещении фигур. Евклид постоянно производит перенос отрезков с помощью циркуля, да и само описание прямых линий и окружностей производится с помощью движений. Например, Евклид определяет сферу как результат вращения полуокружности вокруг диаметра. Однако во всех случаях, когда Евклид может обойтись без движений, он так и поступает. Евклид не определяет движение и его виды. </a:t>
            </a:r>
          </a:p>
        </p:txBody>
      </p:sp>
    </p:spTree>
    <p:extLst>
      <p:ext uri="{BB962C8B-B14F-4D97-AF65-F5344CB8AC3E}">
        <p14:creationId xmlns:p14="http://schemas.microsoft.com/office/powerpoint/2010/main" xmlns="" val="334610475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E34F22"/>
                </a:solidFill>
              </a:rPr>
              <a:t>Примеры из жизни</a:t>
            </a:r>
            <a:endParaRPr lang="ru-RU" b="1" dirty="0">
              <a:solidFill>
                <a:srgbClr val="E34F2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129" y="2286000"/>
            <a:ext cx="4902110" cy="4023360"/>
          </a:xfrm>
        </p:spPr>
        <p:txBody>
          <a:bodyPr/>
          <a:lstStyle/>
          <a:p>
            <a:r>
              <a:rPr lang="ru-RU" dirty="0" smtClean="0"/>
              <a:t>Окно – поворачивающаяся фигура</a:t>
            </a:r>
          </a:p>
          <a:p>
            <a:r>
              <a:rPr lang="ru-RU" dirty="0" smtClean="0"/>
              <a:t>Точка – навесы, за которые держится окно</a:t>
            </a:r>
          </a:p>
          <a:p>
            <a:r>
              <a:rPr lang="ru-RU" dirty="0" smtClean="0"/>
              <a:t>Поворот – изменение положения окна (открытие или закрытие)</a:t>
            </a:r>
            <a:endParaRPr lang="ru-RU" dirty="0"/>
          </a:p>
        </p:txBody>
      </p:sp>
      <p:pic>
        <p:nvPicPr>
          <p:cNvPr id="3074" name="Picture 2" descr="http://airsofttransylvania.com/data/559f12c19ba29.jpg"/>
          <p:cNvPicPr>
            <a:picLocks noChangeAspect="1" noChangeArrowheads="1"/>
          </p:cNvPicPr>
          <p:nvPr/>
        </p:nvPicPr>
        <p:blipFill>
          <a:blip r:embed="rId2"/>
          <a:srcRect t="2418" r="67331"/>
          <a:stretch>
            <a:fillRect/>
          </a:stretch>
        </p:blipFill>
        <p:spPr bwMode="auto">
          <a:xfrm>
            <a:off x="6984478" y="3403638"/>
            <a:ext cx="2529912" cy="2527302"/>
          </a:xfrm>
          <a:prstGeom prst="rect">
            <a:avLst/>
          </a:prstGeom>
          <a:noFill/>
          <a:ln w="28575">
            <a:solidFill>
              <a:srgbClr val="E34F22"/>
            </a:solidFill>
          </a:ln>
        </p:spPr>
      </p:pic>
      <p:pic>
        <p:nvPicPr>
          <p:cNvPr id="3081" name="Picture 9" descr="C:\Users\12\Desktop\ventana-011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86126" y="1578534"/>
            <a:ext cx="1796125" cy="1760203"/>
          </a:xfrm>
          <a:prstGeom prst="rect">
            <a:avLst/>
          </a:prstGeom>
          <a:noFill/>
          <a:ln w="38100">
            <a:solidFill>
              <a:srgbClr val="E34F22"/>
            </a:solidFill>
          </a:ln>
        </p:spPr>
      </p:pic>
    </p:spTree>
    <p:extLst>
      <p:ext uri="{BB962C8B-B14F-4D97-AF65-F5344CB8AC3E}">
        <p14:creationId xmlns:p14="http://schemas.microsoft.com/office/powerpoint/2010/main" xmlns="" val="179672235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E34F22"/>
                </a:solidFill>
              </a:rPr>
              <a:t>источники</a:t>
            </a:r>
            <a:endParaRPr lang="ru-RU" b="1" dirty="0">
              <a:solidFill>
                <a:srgbClr val="E34F2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u="sng" dirty="0" smtClean="0">
                <a:hlinkClick r:id="rId2"/>
              </a:rPr>
              <a:t>http://egeurok.ru/uchebniki/matematika/atanasyan_7-9kl.html</a:t>
            </a:r>
            <a:endParaRPr lang="ru-RU" u="sng" dirty="0" smtClean="0">
              <a:hlinkClick r:id="rId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u="sng" dirty="0" smtClean="0">
                <a:hlinkClick r:id="rId2"/>
              </a:rPr>
              <a:t>http://formula-xyz.ru/povorot-v-geometrii.html</a:t>
            </a:r>
            <a:endParaRPr lang="ru-RU" u="sng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u="sng" dirty="0" smtClean="0">
                <a:hlinkClick r:id="rId3"/>
              </a:rPr>
              <a:t>http://www.bestreferat.ru/referat-213190.html</a:t>
            </a:r>
            <a:endParaRPr lang="ru-RU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u="sng" dirty="0" smtClean="0">
                <a:hlinkClick r:id="rId4"/>
              </a:rPr>
              <a:t>http://www.cleverstudents.ru/</a:t>
            </a:r>
            <a:endParaRPr lang="ru-RU" u="sng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hlinkClick r:id="rId5"/>
              </a:rPr>
              <a:t>http://d3mlntcv38ck9k.cloudfront.net/content/konspekt_image/64370/fd7eebb0_127e_0131_086e_22000a1c9e18.png</a:t>
            </a:r>
            <a:endParaRPr lang="ru-RU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hlinkClick r:id="rId6"/>
              </a:rPr>
              <a:t>http://d3mlntcv38ck9k.cloudfront.net/content/konspekt_image/64372/00488680_127f_0131_0870_22000a1c9e18.png</a:t>
            </a:r>
            <a:endParaRPr lang="ru-RU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hlinkClick r:id="rId7"/>
              </a:rPr>
              <a:t>http://haitamiclau.science/pic-festival.1september.ru/articles/410915/img3.gif</a:t>
            </a:r>
            <a:endParaRPr lang="ru-RU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hlinkClick r:id="rId8"/>
              </a:rPr>
              <a:t>http://www.gifde.com/js_pics_aux/descarga.php?descarga=si&amp;c=gif/otros/casas-edificios/ventanas/&amp;f=ventana-011.gif</a:t>
            </a:r>
            <a:endParaRPr lang="ru-RU" dirty="0" smtClean="0"/>
          </a:p>
          <a:p>
            <a:pPr>
              <a:buFont typeface="Wingdings" panose="05000000000000000000" pitchFamily="2" charset="2"/>
              <a:buChar char="Ø"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1137954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Integral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B4028482-F53A-4442-AB14-9B7A43F44F9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326</TotalTime>
  <Words>465</Words>
  <Application>Microsoft Office PowerPoint</Application>
  <PresentationFormat>Произвольный</PresentationFormat>
  <Paragraphs>49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Интеграл</vt:lpstr>
      <vt:lpstr> поворот</vt:lpstr>
      <vt:lpstr>Что такое поворот?</vt:lpstr>
      <vt:lpstr>Слайд 3</vt:lpstr>
      <vt:lpstr>Свойства:</vt:lpstr>
      <vt:lpstr>Историческая справка</vt:lpstr>
      <vt:lpstr>Примеры из жизни</vt:lpstr>
      <vt:lpstr>источники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поворот</dc:title>
  <dc:creator>msi</dc:creator>
  <cp:lastModifiedBy>Lena</cp:lastModifiedBy>
  <cp:revision>29</cp:revision>
  <dcterms:created xsi:type="dcterms:W3CDTF">2015-12-24T12:27:53Z</dcterms:created>
  <dcterms:modified xsi:type="dcterms:W3CDTF">2016-01-03T12:39:45Z</dcterms:modified>
</cp:coreProperties>
</file>