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55FB-1E3E-46CA-A137-D9C029E298B3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B477-22A6-4775-A730-F930FC983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1%80%D1%85%D0%B8%D1%82%D0%B5%D0%BA%D1%82%D1%83%D1%80%D0%B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>Архитектура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857892"/>
            <a:ext cx="5143504" cy="10001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Презентацию выполнили: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Аглодина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Елена, ученица 8А МБОУ СШ №1 г. Архангельска,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Архангельской области.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Руководитель: Куприянович Марина Олеговна, учитель математики высшей квалификационной категории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МБОУ СШ №1 г. Архангельска, Архангельской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области, 2015 г.</a:t>
            </a:r>
          </a:p>
          <a:p>
            <a:pPr algn="l"/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0_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7929618" cy="473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Дизайн интерьера</a:t>
            </a:r>
            <a:r>
              <a:rPr lang="ru-RU" sz="2400" dirty="0"/>
              <a:t> (</a:t>
            </a:r>
            <a:r>
              <a:rPr lang="ru-RU" sz="2400" b="1" dirty="0"/>
              <a:t>интерьерный дизайн</a:t>
            </a:r>
            <a:r>
              <a:rPr lang="ru-RU" sz="2400" dirty="0"/>
              <a:t>) — отрасль дизайна, направленная на интерьер помещений с целью обеспечить удобство и эстетически приятное взаимодействие среды с людьми. Интерьерный дизайн сочетает в себе </a:t>
            </a:r>
            <a:r>
              <a:rPr lang="ru-RU" sz="2400"/>
              <a:t>художественный </a:t>
            </a:r>
            <a:r>
              <a:rPr lang="ru-RU" sz="2400" smtClean="0"/>
              <a:t>и промышленный </a:t>
            </a:r>
            <a:r>
              <a:rPr lang="ru-RU" sz="2400" dirty="0" smtClean="0"/>
              <a:t>дизайн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333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/>
              <a:t>В дизайне интерьера, как в части архитектуры существует множество различных стилей, которые сформировались в различные исторические эпохи. Одно и то же помещение, например, конференц-зал, может быть оформлено в разных стилях: </a:t>
            </a:r>
            <a:r>
              <a:rPr lang="ru-RU" sz="2400" dirty="0" err="1"/>
              <a:t>хай-тек</a:t>
            </a:r>
            <a:r>
              <a:rPr lang="ru-RU" sz="2400" dirty="0"/>
              <a:t>, романском, модернизме и так далее. Список интерьерных стилей шире, чем архитектурных.</a:t>
            </a:r>
          </a:p>
        </p:txBody>
      </p:sp>
      <p:pic>
        <p:nvPicPr>
          <p:cNvPr id="4" name="Рисунок 3" descr="800px-Fuji_Tele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00_DAlI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0"/>
            <a:ext cx="3357586" cy="252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_126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83608"/>
            <a:ext cx="6072230" cy="368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876"/>
            <a:ext cx="17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М</a:t>
            </a:r>
            <a:r>
              <a:rPr lang="ru-RU" sz="2400" dirty="0" smtClean="0">
                <a:solidFill>
                  <a:srgbClr val="7030A0"/>
                </a:solidFill>
              </a:rPr>
              <a:t>одернизм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786190"/>
            <a:ext cx="4017447" cy="264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639633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Романск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071678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внимание!!!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литературы: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://ru.wikipedia.org/wiki/%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D0%90%D1%80%D1%85%D0%B8%D1%82%D0%B5%D0%BA%D1%82%D1%83%D1%80%D0%B0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http://enc.vkarp.com/2011/01/01/%D0%B0-%D0%B0%D1%80%D1%85%D0%B8%D1%82%D0%B5%D0%BA%D1%82%D1%83%D1%80%D0%B0/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Архитектура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 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зодчество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искусство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наука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строить,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проектировать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здания и сооружения (включая их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комплексы),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также сама совокупность зданий и сооружений, создающих пространственную среду для жизни и деятельности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человека.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4571999" cy="2977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iguer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8999"/>
            <a:ext cx="4572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2148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вид искусства архитектура входит в сферу духовной культуры,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эстетически формирует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человека, выражает общественные идеи в художественных образах.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Историческое развитие общества определяет функции и типы сооружений (здания с организованным внутренним пространством, сооружения, формирующие открытые пространства, ансамбли), технические конструктивные системы, художественный строй архитектурных сооружений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00px-Classical_orders_from_the_Encycloped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000496" cy="629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871543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 формирования образов архитектуру относят к </a:t>
            </a:r>
            <a:r>
              <a:rPr lang="ru-RU" sz="2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неизобразительным (тектоническим)</a:t>
            </a: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видам искусства, которые пользуются </a:t>
            </a:r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знаками  </a:t>
            </a: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допускающими узнавания в образах каких бы то ни было реальных предметов, явлений, действий и обращённых непосредственно к ассоциативным механизмам </a:t>
            </a:r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восприятия. </a:t>
            </a: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Эстетическая оценка произведения архитектуры определяется представлением о его способности обслуживать своё функциональное </a:t>
            </a:r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предназначение.</a:t>
            </a:r>
            <a:endParaRPr lang="ru-RU" sz="2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 развёртывания образов архитектуру относят к </a:t>
            </a:r>
            <a:r>
              <a:rPr lang="ru-RU" sz="2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пространственным (пластическим</a:t>
            </a: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видам искусства, произведения которых:</a:t>
            </a:r>
          </a:p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в пространстве, не изменяясь и не развиваясь во времени;</a:t>
            </a:r>
          </a:p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предметный характер;</a:t>
            </a:r>
          </a:p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выполняются путём обработки вещественного материала;</a:t>
            </a:r>
          </a:p>
          <a:p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воспринимаются зрителями непосредственно и </a:t>
            </a:r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визуально.</a:t>
            </a:r>
            <a:r>
              <a:rPr lang="ru-RU" sz="2000" dirty="0">
                <a:solidFill>
                  <a:sysClr val="windowText" lastClr="000000"/>
                </a:solidFill>
              </a:rPr>
              <a:t> </a:t>
            </a: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Выразительными средствами архитектурного искусства являются композиция, тектоника, масштаб, пропорции, ритм, пластика объемов, фактура и цвет </a:t>
            </a:r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используемых материалов.</a:t>
            </a:r>
          </a:p>
          <a:p>
            <a:endParaRPr lang="ru-RU" sz="2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b="1" dirty="0" smtClean="0"/>
              <a:t>Архитектура </a:t>
            </a:r>
            <a:r>
              <a:rPr lang="ru-RU" b="1" dirty="0"/>
              <a:t>объемных сооружений</a:t>
            </a:r>
            <a:r>
              <a:rPr lang="ru-RU" dirty="0"/>
              <a:t> проектирует жилые дома, общественные здания (школы, театры, стадионы, магазины), промышленные комплексы (заводы, фабрики, электростанции</a:t>
            </a:r>
            <a:r>
              <a:rPr lang="ru-RU" dirty="0" smtClean="0"/>
              <a:t>).</a:t>
            </a:r>
          </a:p>
          <a:p>
            <a:pPr fontAlgn="base">
              <a:buFont typeface="Arial" pitchFamily="34" charset="0"/>
              <a:buChar char="•"/>
            </a:pPr>
            <a:endParaRPr lang="ru-RU" dirty="0" smtClean="0"/>
          </a:p>
          <a:p>
            <a:pPr fontAlgn="base">
              <a:buFont typeface="Arial" pitchFamily="34" charset="0"/>
              <a:buChar char="•"/>
            </a:pPr>
            <a:endParaRPr lang="ru-RU" b="1" dirty="0" smtClean="0"/>
          </a:p>
          <a:p>
            <a:pPr fontAlgn="base">
              <a:buFont typeface="Arial" pitchFamily="34" charset="0"/>
              <a:buChar char="•"/>
            </a:pPr>
            <a:endParaRPr lang="ru-RU" b="1" dirty="0"/>
          </a:p>
          <a:p>
            <a:pPr fontAlgn="base">
              <a:buFont typeface="Arial" pitchFamily="34" charset="0"/>
              <a:buChar char="•"/>
            </a:pPr>
            <a:endParaRPr lang="ru-RU" b="1" dirty="0" smtClean="0"/>
          </a:p>
          <a:p>
            <a:pPr fontAlgn="base"/>
            <a:endParaRPr lang="ru-RU" b="1" dirty="0"/>
          </a:p>
          <a:p>
            <a:pPr fontAlgn="base">
              <a:buFont typeface="Arial" pitchFamily="34" charset="0"/>
              <a:buChar char="•"/>
            </a:pPr>
            <a:r>
              <a:rPr lang="ru-RU" b="1" dirty="0" smtClean="0"/>
              <a:t>Ландшафтно-парковая </a:t>
            </a:r>
            <a:r>
              <a:rPr lang="ru-RU" b="1" dirty="0"/>
              <a:t>архитектура</a:t>
            </a:r>
            <a:r>
              <a:rPr lang="ru-RU" dirty="0"/>
              <a:t> связана с организацией садово-паркового пространства, в которых материалом является ландшафт и естественная растительность. Это скверы, бульвары и парки с «малой» архитектурой , к которой относят объекты функционально-декоративного (ограды), мемориального характера (надгробия), объекты, являющиеся частью городского благоустройства (фонари), носители информации (рекламные щиты).</a:t>
            </a:r>
          </a:p>
        </p:txBody>
      </p:sp>
      <p:pic>
        <p:nvPicPr>
          <p:cNvPr id="3" name="Рисунок 2" descr="post-213-0-36288500-1426199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58" y="0"/>
            <a:ext cx="4214842" cy="315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71876"/>
            <a:ext cx="3929058" cy="293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714744" y="164305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00496" y="5786454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Градостроительство</a:t>
            </a:r>
            <a:r>
              <a:rPr lang="ru-RU" sz="2400" dirty="0"/>
              <a:t> проектирует и создает новые города и поселки, занимается реконструкцией зданий. В конце XX века выделилась самостоятельная </a:t>
            </a:r>
            <a:r>
              <a:rPr lang="ru-RU" sz="2400" dirty="0" err="1"/>
              <a:t>дисциплина-урбанистика</a:t>
            </a:r>
            <a:r>
              <a:rPr lang="ru-RU" sz="2400" dirty="0"/>
              <a:t>, которая решает вопросы сооружения исключительно городов и городского развития. Всемирно известные архитекторы смогли неповторимо преобразить мир человека. Их произведения и строги, и изысканны, и фантастичны.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929058" y="3143248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417" y="1428736"/>
            <a:ext cx="392958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/>
              <a:t>В России существуют следующие специальности архитекторов:</a:t>
            </a:r>
            <a:endParaRPr lang="ru-RU" sz="2400" dirty="0"/>
          </a:p>
          <a:p>
            <a:pPr fontAlgn="base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архитектура жилых и общественных зданий (</a:t>
            </a:r>
            <a:r>
              <a:rPr lang="ru-RU" sz="2400" dirty="0" err="1"/>
              <a:t>архитектор-объемщик</a:t>
            </a:r>
            <a:r>
              <a:rPr lang="ru-RU" sz="2400" dirty="0"/>
              <a:t>);</a:t>
            </a:r>
            <a:br>
              <a:rPr lang="ru-RU" sz="2400" dirty="0"/>
            </a:br>
            <a:r>
              <a:rPr lang="ru-RU" sz="2400" dirty="0"/>
              <a:t>- градостроительство и планировка населенных мест (архитектор-планировщик);</a:t>
            </a:r>
            <a:br>
              <a:rPr lang="ru-RU" sz="2400" dirty="0"/>
            </a:br>
            <a:r>
              <a:rPr lang="ru-RU" sz="2400" dirty="0"/>
              <a:t>- архитектура промышленных зданий;</a:t>
            </a:r>
            <a:br>
              <a:rPr lang="ru-RU" sz="2400" dirty="0"/>
            </a:br>
            <a:r>
              <a:rPr lang="ru-RU" sz="2400" dirty="0"/>
              <a:t>- теория и история архитектуры;</a:t>
            </a:r>
            <a:br>
              <a:rPr lang="ru-RU" sz="2400" dirty="0"/>
            </a:br>
            <a:r>
              <a:rPr lang="ru-RU" sz="2400" dirty="0"/>
              <a:t>- дизайн архитектурной среды (архитектор-дизайнер).</a:t>
            </a:r>
          </a:p>
          <a:p>
            <a:pPr fontAlgn="base"/>
            <a:r>
              <a:rPr lang="ru-RU" sz="2400" dirty="0"/>
              <a:t> </a:t>
            </a:r>
          </a:p>
        </p:txBody>
      </p:sp>
      <p:pic>
        <p:nvPicPr>
          <p:cNvPr id="3" name="Рисунок 2" descr="0_267f5_e367e5a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44" y="1285860"/>
            <a:ext cx="4429156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Интерьер -</a:t>
            </a:r>
            <a:r>
              <a:rPr lang="ru-RU" sz="2400" dirty="0" smtClean="0"/>
              <a:t>архитектурно </a:t>
            </a:r>
            <a:r>
              <a:rPr lang="ru-RU" sz="2400" dirty="0"/>
              <a:t>и художественно оформленное внутреннее пространство здания, обеспечивающее человеку эстетическое восприятие и благоприятные условия жизнедеятельности; внутреннее пространство здания или отдельного помещения</a:t>
            </a:r>
            <a:r>
              <a:rPr lang="ru-RU" sz="2400" dirty="0" smtClean="0"/>
              <a:t>, архитектурное решение которого </a:t>
            </a:r>
            <a:r>
              <a:rPr lang="ru-RU" sz="2400" dirty="0"/>
              <a:t>определяется его функциональным назначением.</a:t>
            </a:r>
          </a:p>
        </p:txBody>
      </p:sp>
      <p:pic>
        <p:nvPicPr>
          <p:cNvPr id="3" name="Рисунок 2" descr="99095489_large_fe15554d6350cbd083c94d80c4a140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9612" y="2837935"/>
            <a:ext cx="4964388" cy="402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 интерьерный дизайн характерен различными, внешне даже противоречивыми тенденциями: с одной стороны, стремлением максимально насытить пространство интерьера техническими устройствами, специальным оборудованием (системы кондиционирования, компьютерная техника и т. п.), с другой — «приближением» к природе, включением в интерьер естественно-природных компонентов (зелень, бассейны, фрагменты рельефа, прозрачные покрытия и стены, открывающие интерьер в природное окружение).</a:t>
            </a:r>
          </a:p>
        </p:txBody>
      </p:sp>
      <p:pic>
        <p:nvPicPr>
          <p:cNvPr id="3" name="Рисунок 2" descr="interior-wallpaper-1280x800-0321_960_au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4120319" cy="253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etaloplasticovye-okna-1024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786058"/>
            <a:ext cx="3786182" cy="236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uxury-Modern-and-Large-Interior-Designs-for-Living-Rooms-915x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851900"/>
            <a:ext cx="3214678" cy="200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Архитектура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</dc:title>
  <dc:creator>ирина</dc:creator>
  <cp:lastModifiedBy>Lena</cp:lastModifiedBy>
  <cp:revision>24</cp:revision>
  <dcterms:created xsi:type="dcterms:W3CDTF">2015-10-03T16:29:08Z</dcterms:created>
  <dcterms:modified xsi:type="dcterms:W3CDTF">2016-01-07T20:12:25Z</dcterms:modified>
</cp:coreProperties>
</file>