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61" r:id="rId13"/>
    <p:sldId id="262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h-info.ru/index.php?newsid=1134" TargetMode="External"/><Relationship Id="rId2" Type="http://schemas.openxmlformats.org/officeDocument/2006/relationships/hyperlink" Target="https://ru.wikipedia.org/wiki/%D0%9F%D0%B8%D1%81%D0%B0%D1%85%D0%BE%D0%B2,_%D0%A1%D1%82%D0%B5%D0%BF%D0%B0%D0%BD_%D0%93%D1%80%D0%B8%D0%B3%D0%BE%D1%80%D1%8C%D0%B5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mnipro.ru/memorypage2785/biograph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1715" y="3789040"/>
            <a:ext cx="4837823" cy="201622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Презентацию </a:t>
            </a:r>
            <a:r>
              <a:rPr lang="ru-RU" dirty="0" smtClean="0"/>
              <a:t>выполнила</a:t>
            </a:r>
            <a:r>
              <a:rPr lang="ru-RU" dirty="0" smtClean="0"/>
              <a:t>: Маслова </a:t>
            </a:r>
            <a:r>
              <a:rPr lang="ru-RU" dirty="0" smtClean="0"/>
              <a:t>Арина, </a:t>
            </a:r>
            <a:r>
              <a:rPr lang="ru-RU" dirty="0" smtClean="0"/>
              <a:t>ученица 5 </a:t>
            </a:r>
            <a:r>
              <a:rPr lang="ru-RU" dirty="0" smtClean="0"/>
              <a:t>«А» класса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МБОУ СШ </a:t>
            </a:r>
            <a:r>
              <a:rPr lang="ru-RU" dirty="0" smtClean="0"/>
              <a:t>№</a:t>
            </a:r>
            <a:r>
              <a:rPr lang="ru-RU" dirty="0" smtClean="0"/>
              <a:t>1 г. </a:t>
            </a:r>
            <a:r>
              <a:rPr lang="ru-RU" dirty="0" smtClean="0"/>
              <a:t>Архангельска, Архангельской области.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Руководитель: Куприянович Марина Олеговна, учитель математики высшей квалификационной категории,</a:t>
            </a:r>
            <a:r>
              <a:rPr lang="ru-RU" dirty="0" smtClean="0"/>
              <a:t> </a:t>
            </a:r>
            <a:r>
              <a:rPr lang="ru-RU" dirty="0" smtClean="0"/>
              <a:t>МБОУ </a:t>
            </a:r>
            <a:r>
              <a:rPr lang="ru-RU" dirty="0" smtClean="0"/>
              <a:t>СШ №1 г. Архангельска, Архангельской области</a:t>
            </a:r>
            <a:r>
              <a:rPr lang="ru-RU" dirty="0" smtClean="0"/>
              <a:t>.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136904" cy="23042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Известные архангелогородцы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2876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Архангельск,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95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Александр Иванович Фомин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/>
              <a:t>(23 февраля 1733, Архангельск — 28 декабря 1801, Архангельск)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723921" cy="496855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Александр Фомин - путешественник, книготорговец, член Петербургской Академии наук и Вольного Экономического Общества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Исследователь Белого моря и промыслов Архангельской губернии. Происходил из рода архангельских мещан, впоследствии был приписан к купечеству.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Активно занимался собиранием сведений по географии и топографии Русского севера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9904" y="4255503"/>
            <a:ext cx="3638623" cy="25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7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820472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В 1785—1793 гг. был заседателем Архангельского совестного суда, а в 1786 — гласным в Общей городской думе. 11 сентября 1786 г. Фомин по представлению Т. И. Тутолмина был назначен Директором народных училищ Архангельского наместничества, как человек, имеющий «</a:t>
            </a:r>
            <a:r>
              <a:rPr lang="ru-RU" dirty="0" smtClean="0"/>
              <a:t>довольное </a:t>
            </a:r>
            <a:r>
              <a:rPr lang="ru-RU" dirty="0"/>
              <a:t>в науках знание и склонность к упражнению во оных». В 1795 году был освобожден от этой должности по причине «отвлечения от коммерческих дел».</a:t>
            </a:r>
          </a:p>
          <a:p>
            <a:pPr marL="45720" indent="0">
              <a:buNone/>
            </a:pPr>
            <a:r>
              <a:rPr lang="ru-RU" dirty="0" smtClean="0"/>
              <a:t>1 </a:t>
            </a:r>
            <a:r>
              <a:rPr lang="ru-RU" dirty="0"/>
              <a:t>июня 1795 года Фомин был избран в корреспонденты Петербургской Академии Наук.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356992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1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Михаил Васильевич Плетнёв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(родился 14 апреля 1957 года)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99792" y="1556792"/>
            <a:ext cx="6184776" cy="496855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Михаил Плетнёв - выдающийся </a:t>
            </a:r>
            <a:r>
              <a:rPr lang="ru-RU" dirty="0"/>
              <a:t>советский и российский пианист, композитор и дирижёр. Народный артист РСФСР (1989). Лауреат четырёх Государственных премий России (1982, 1993, 1996, 2006</a:t>
            </a:r>
            <a:r>
              <a:rPr lang="ru-RU" dirty="0" smtClean="0"/>
              <a:t>).</a:t>
            </a:r>
          </a:p>
          <a:p>
            <a:pPr marL="45720" indent="0">
              <a:buNone/>
            </a:pPr>
            <a:r>
              <a:rPr lang="ru-RU" dirty="0"/>
              <a:t>Родился 14 апреля 1957 года в Архангельске в семье музыкантов. Учился в музыкальной школе при Казанской консерватории, затем в ЦМШ при МГК имени П. И. Чайковского у Е. М. Тимакина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2086245" cy="477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51111" y="4149080"/>
            <a:ext cx="6400800" cy="2379591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С 1974 года по 1979 год обучался в Московской консерватории в классе профессора Якова Флиера, впоследствии в классе профессора Л.Н. Власенко в 1981 году закончил аспирантуру.</a:t>
            </a:r>
          </a:p>
          <a:p>
            <a:pPr marL="45720" indent="0">
              <a:buNone/>
            </a:pPr>
            <a:r>
              <a:rPr lang="ru-RU" dirty="0" smtClean="0"/>
              <a:t>С </a:t>
            </a:r>
            <a:r>
              <a:rPr lang="ru-RU" dirty="0"/>
              <a:t>1996 года живёт </a:t>
            </a:r>
            <a:r>
              <a:rPr lang="ru-RU" smtClean="0"/>
              <a:t>в Швейцарии.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7625"/>
            <a:ext cx="5328592" cy="35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 smtClean="0"/>
              <a:t>Спасибо за внимание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1537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3690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Список литературы:</a:t>
            </a:r>
            <a:br>
              <a:rPr lang="ru-RU" sz="2800" dirty="0" smtClean="0"/>
            </a:br>
            <a:r>
              <a:rPr lang="ru-RU" sz="2800" dirty="0" smtClean="0"/>
              <a:t>1. </a:t>
            </a:r>
            <a:r>
              <a:rPr lang="en-GB" sz="2800" dirty="0" smtClean="0">
                <a:hlinkClick r:id="rId2"/>
              </a:rPr>
              <a:t>https://ru.wikipedia.org/wiki/%D0%9F%D0%B8%D1%81%D0%B0%D1%85%D0%BE%D0%B2,_%D0%A1%D1%82%D0%B5%D0%BF%D0%B0%D0%BD_%</a:t>
            </a:r>
            <a:r>
              <a:rPr lang="en-GB" sz="2800" dirty="0" smtClean="0">
                <a:hlinkClick r:id="rId2"/>
              </a:rPr>
              <a:t>D0%93%D1%80%D0%B8%D0%B3%D0%BE%D1%80%D1%8C%D0%B5%D0%B2%D0%B8%D1%87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</a:t>
            </a:r>
            <a:r>
              <a:rPr lang="en-GB" sz="2800" dirty="0" smtClean="0">
                <a:hlinkClick r:id="rId3"/>
              </a:rPr>
              <a:t>http://</a:t>
            </a:r>
            <a:r>
              <a:rPr lang="en-GB" sz="2800" dirty="0" smtClean="0">
                <a:hlinkClick r:id="rId3"/>
              </a:rPr>
              <a:t>arh-info.ru/index.php?newsid=1134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</a:t>
            </a:r>
            <a:r>
              <a:rPr lang="en-GB" sz="2800" dirty="0" smtClean="0">
                <a:hlinkClick r:id="rId4"/>
              </a:rPr>
              <a:t>http://</a:t>
            </a:r>
            <a:r>
              <a:rPr lang="en-GB" sz="2800" dirty="0" smtClean="0">
                <a:hlinkClick r:id="rId4"/>
              </a:rPr>
              <a:t>pomnipro.ru/memorypage2785/biography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4. </a:t>
            </a:r>
            <a:r>
              <a:rPr lang="en-GB" sz="2800" dirty="0" smtClean="0"/>
              <a:t>http://pomnipro.ru/memorypage27467/biography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37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Степан Григорьевич Писахов</a:t>
            </a:r>
            <a:br>
              <a:rPr lang="ru-RU" sz="3600" dirty="0" smtClean="0"/>
            </a:br>
            <a:r>
              <a:rPr lang="ru-RU" sz="2000" dirty="0" smtClean="0"/>
              <a:t>(13(25) октября 1879, Архангельск – 3 мая 1960, Архангельск)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03442" y="1359429"/>
            <a:ext cx="5464696" cy="513090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Степан Писахов - русский </a:t>
            </a:r>
            <a:r>
              <a:rPr lang="ru-RU" dirty="0"/>
              <a:t>художник, писатель, этнограф, сказочник, преподаватель </a:t>
            </a:r>
            <a:r>
              <a:rPr lang="ru-RU" dirty="0" smtClean="0"/>
              <a:t>живописи.</a:t>
            </a:r>
          </a:p>
          <a:p>
            <a:pPr marL="45720" indent="0">
              <a:buNone/>
            </a:pPr>
            <a:r>
              <a:rPr lang="ru-RU" dirty="0" smtClean="0"/>
              <a:t>Родился в семье мещанина Григория Михайловича </a:t>
            </a:r>
            <a:r>
              <a:rPr lang="ru-RU" dirty="0"/>
              <a:t>и дочери писаря конторы над Архангельским </a:t>
            </a:r>
            <a:r>
              <a:rPr lang="ru-RU" dirty="0" smtClean="0"/>
              <a:t>портом Ирины Ивановны.</a:t>
            </a:r>
          </a:p>
          <a:p>
            <a:pPr marL="45720" indent="0">
              <a:buNone/>
            </a:pPr>
            <a:r>
              <a:rPr lang="ru-RU" dirty="0" smtClean="0"/>
              <a:t>Окончил городское училище</a:t>
            </a:r>
            <a:r>
              <a:rPr lang="ru-RU" dirty="0"/>
              <a:t>, затем поступил на лесозавод </a:t>
            </a:r>
            <a:r>
              <a:rPr lang="ru-RU" dirty="0" smtClean="0"/>
              <a:t>рубщиком. Вскоре, после неудачной попытки поступить в Казанскую художественную школу, уезжает в Петербург, </a:t>
            </a:r>
            <a:r>
              <a:rPr lang="ru-RU" dirty="0"/>
              <a:t>где поступает в художественное училище барона </a:t>
            </a:r>
            <a:r>
              <a:rPr lang="ru-RU" dirty="0" smtClean="0"/>
              <a:t>Штиглица. В 1905 году его исключают из училища и запрещают обучаться в России.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296878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1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0" y="1412776"/>
            <a:ext cx="6400800" cy="382819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После этого он много путешествует, всё увиденное запечатляет в виде своих картин.</a:t>
            </a:r>
          </a:p>
          <a:p>
            <a:pPr marL="45720" indent="0">
              <a:buNone/>
            </a:pPr>
            <a:r>
              <a:rPr lang="ru-RU" dirty="0"/>
              <a:t>Первый раз его работы были выставлены в 1910 году на выставке «Русский Север»  в  Архангельске.</a:t>
            </a:r>
          </a:p>
          <a:p>
            <a:pPr marL="45720" indent="0">
              <a:buNone/>
            </a:pPr>
            <a:r>
              <a:rPr lang="ru-RU" dirty="0"/>
              <a:t>В 1915 году он был призван в армию, служил ратником ополчения в Финляндии, а в 1916 году был переведен в Кронштадт. После войны Писахов берётся за перо и не расстаётся с ним до конца жизни.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02" y="1340768"/>
            <a:ext cx="2771800" cy="36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1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13382" y="332656"/>
            <a:ext cx="6400800" cy="314275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Известность </a:t>
            </a:r>
            <a:r>
              <a:rPr lang="ru-RU" dirty="0"/>
              <a:t>Степан Писахов снискал как автор изумительных, оригинальных сказок. Первая его опубликованная сказка «Не любо — не слушай…» появилась в 1924 году в сборнике «На Северной Двине», издаваемом </a:t>
            </a:r>
            <a:r>
              <a:rPr lang="ru-RU" dirty="0" smtClean="0"/>
              <a:t>архангельским </a:t>
            </a:r>
            <a:r>
              <a:rPr lang="ru-RU" dirty="0"/>
              <a:t>обществом краеведения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Умер в 1960 году.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4664"/>
            <a:ext cx="2427222" cy="3043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448027"/>
            <a:ext cx="2238375" cy="2971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689327"/>
            <a:ext cx="20320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0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332656"/>
            <a:ext cx="5282952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В конце 2007 года был открыт архангельский музей Степана Писахова. Он расположен в бывшем доме-магазине купца Буторова, поскольку дом № 27 на ул. Поморской, в котором жил Писахов, был снесён в 1984 году.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сентябре 2008 года в Архангельске, на пересечении улицы Поморской и проспекта Чумбарова-Лучинского, состоялось торжественное открытие памятника Степану Писахову (автор Сергей Сюхин).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32656"/>
            <a:ext cx="3723592" cy="2792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645024"/>
            <a:ext cx="2193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7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Борис Викторович Шергин</a:t>
            </a:r>
            <a:br>
              <a:rPr lang="ru-RU" sz="3600" dirty="0"/>
            </a:br>
            <a:r>
              <a:rPr lang="ru-RU" sz="2000" dirty="0"/>
              <a:t>(16 (28) июля 1893, Архангельск — 30 октября 1973, Москва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55776" y="1340768"/>
            <a:ext cx="6400800" cy="532859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Борис Шергин - русский писатель, фольклорист, публицист и художник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Отец Шергина, потомственный мореход и корабельный мастер, передал сыну дар рассказчика и страсть ко всякому «художеству»; мать — коренная архангелогородка, познакомившая его с народной поэзией Русского Севера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Учился в Архангельской мужской губернской гимназии (1903—1912); окончил Строгановское центральное художественно-промышленное училище (1917). Работал как художник-реставратор, заведовал художественной частью ремесленной мастерской, внёс вклад в возрождение северных промыслов 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0768"/>
            <a:ext cx="231865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0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99792" y="332656"/>
            <a:ext cx="6229200" cy="62646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В 1922 г. окончательно переехал в Москву; работал в Институте детского чтения Наркомпроса, выступал с рассказами о народной культуре Севера с исполнением сказок и былин перед разнообразной, в основном детской, аудиторией. С 1934 г. — на профессиональной литературной работе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Первая публикация — очерк «Отходящая красота» о концерте М. Д. Кривополеновой (газета «Архангельск». 1915, 21 ноября). При жизни писателя опубликовано 9 </a:t>
            </a:r>
            <a:r>
              <a:rPr lang="ru-RU" dirty="0" smtClean="0"/>
              <a:t>книг. </a:t>
            </a:r>
            <a:r>
              <a:rPr lang="ru-RU" dirty="0"/>
              <a:t>В газетах и журналах Шергин помещал статьи литературоведческого и искусствоведческого характера, реже — литературные произведения.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Умер </a:t>
            </a:r>
            <a:r>
              <a:rPr lang="ru-RU" dirty="0"/>
              <a:t>писатель 30 октября 1973 года в Москве. Похоронен на Кузьминском </a:t>
            </a:r>
            <a:r>
              <a:rPr lang="ru-RU" dirty="0" smtClean="0"/>
              <a:t>кладбище.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2430110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95" y="3789040"/>
            <a:ext cx="2174406" cy="19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3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Тимур Аркадьевич Гайдар</a:t>
            </a:r>
            <a:br>
              <a:rPr lang="ru-RU" sz="3600" dirty="0" smtClean="0"/>
            </a:br>
            <a:r>
              <a:rPr lang="ru-RU" sz="2000" dirty="0"/>
              <a:t>(8 декабря 1926, Архангельск — 23 декабря 1999, Москва)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656601"/>
            <a:ext cx="8522501" cy="218279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Сын </a:t>
            </a:r>
            <a:r>
              <a:rPr lang="ru-RU" dirty="0"/>
              <a:t>советского писателя Аркадия Петровича Гайдара (Голикова) и его первой жены Лии Лазаревны Соломянской. С его именем ассоциировалась известная повесть Аркадия Гайдара «Тимур и его команда</a:t>
            </a:r>
            <a:r>
              <a:rPr lang="ru-RU" dirty="0" smtClean="0"/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82" y="1412776"/>
            <a:ext cx="4464496" cy="3102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3068672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Тимур Гайдар - советско-российский журналист и писатель, контр-адмирал.</a:t>
            </a:r>
          </a:p>
        </p:txBody>
      </p:sp>
    </p:spTree>
    <p:extLst>
      <p:ext uri="{BB962C8B-B14F-4D97-AF65-F5344CB8AC3E}">
        <p14:creationId xmlns:p14="http://schemas.microsoft.com/office/powerpoint/2010/main" xmlns="" val="22891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848" y="332656"/>
            <a:ext cx="5752727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Тимур Гайдар окончил Ленинградское высшее военно-морское училище в 1948 году, факультет журналистики Военно-политической академии им. Ленина в 1954 году. Служил на подводной лодке в составе Балтийского и Тихоокеанского флотов. </a:t>
            </a:r>
          </a:p>
          <a:p>
            <a:pPr marL="45720" indent="0">
              <a:buNone/>
            </a:pPr>
            <a:r>
              <a:rPr lang="ru-RU" dirty="0" smtClean="0"/>
              <a:t>Тимур </a:t>
            </a:r>
            <a:r>
              <a:rPr lang="ru-RU" dirty="0"/>
              <a:t>Аркадьевич Гайдар был Почётным гостем и активным помощником Московского Дворца пионеров и школьников им. А. П. Гайдара, расположенном в московском районе Текстильщики.</a:t>
            </a:r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последние годы Тимур Гайдар жил в писательском посёлке Красновидово — и там с вертолёта был развеян его прах.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852737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72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</TotalTime>
  <Words>879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Известные архангелогородцы</vt:lpstr>
      <vt:lpstr>Степан Григорьевич Писахов (13(25) октября 1879, Архангельск – 3 мая 1960, Архангельск)</vt:lpstr>
      <vt:lpstr>Слайд 3</vt:lpstr>
      <vt:lpstr>Слайд 4</vt:lpstr>
      <vt:lpstr>Слайд 5</vt:lpstr>
      <vt:lpstr>Борис Викторович Шергин (16 (28) июля 1893, Архангельск — 30 октября 1973, Москва)</vt:lpstr>
      <vt:lpstr>Слайд 7</vt:lpstr>
      <vt:lpstr>Тимур Аркадьевич Гайдар (8 декабря 1926, Архангельск — 23 декабря 1999, Москва)</vt:lpstr>
      <vt:lpstr>Слайд 9</vt:lpstr>
      <vt:lpstr>Александр Иванович Фомин  (23 февраля 1733, Архангельск — 28 декабря 1801, Архангельск)</vt:lpstr>
      <vt:lpstr>Слайд 11</vt:lpstr>
      <vt:lpstr>Михаил Васильевич Плетнёв (родился 14 апреля 1957 года)</vt:lpstr>
      <vt:lpstr>Слайд 13</vt:lpstr>
      <vt:lpstr>Спасибо за внимание</vt:lpstr>
      <vt:lpstr>Список литературы: 1. https://ru.wikipedia.org/wiki/%D0%9F%D0%B8%D1%81%D0%B0%D1%85%D0%BE%D0%B2,_%D0%A1%D1%82%D0%B5%D0%BF%D0%B0%D0%BD_%D0%93%D1%80%D0%B8%D0%B3%D0%BE%D1%80%D1%8C%D0%B5%D0%B2%D0%B8%D1%87 2. http://arh-info.ru/index.php?newsid=1134 3. http://pomnipro.ru/memorypage2785/biography 4. http://pomnipro.ru/memorypage27467/biography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Известные архангелогородцы</dc:title>
  <dc:creator>Александра</dc:creator>
  <cp:lastModifiedBy>Lena</cp:lastModifiedBy>
  <cp:revision>15</cp:revision>
  <dcterms:created xsi:type="dcterms:W3CDTF">2013-05-22T01:08:45Z</dcterms:created>
  <dcterms:modified xsi:type="dcterms:W3CDTF">2016-01-07T21:17:40Z</dcterms:modified>
</cp:coreProperties>
</file>