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4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5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ECE0-3FA2-4909-A95C-D4A04F907EA4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06F-D3B4-49DA-AB09-261F5B059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368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ECE0-3FA2-4909-A95C-D4A04F907EA4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06F-D3B4-49DA-AB09-261F5B059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63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ECE0-3FA2-4909-A95C-D4A04F907EA4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06F-D3B4-49DA-AB09-261F5B059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1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ECE0-3FA2-4909-A95C-D4A04F907EA4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06F-D3B4-49DA-AB09-261F5B059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59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ECE0-3FA2-4909-A95C-D4A04F907EA4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06F-D3B4-49DA-AB09-261F5B059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254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ECE0-3FA2-4909-A95C-D4A04F907EA4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06F-D3B4-49DA-AB09-261F5B059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42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ECE0-3FA2-4909-A95C-D4A04F907EA4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06F-D3B4-49DA-AB09-261F5B059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ECE0-3FA2-4909-A95C-D4A04F907EA4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06F-D3B4-49DA-AB09-261F5B059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7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ECE0-3FA2-4909-A95C-D4A04F907EA4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06F-D3B4-49DA-AB09-261F5B059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12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ECE0-3FA2-4909-A95C-D4A04F907EA4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06F-D3B4-49DA-AB09-261F5B059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068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ECE0-3FA2-4909-A95C-D4A04F907EA4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06F-D3B4-49DA-AB09-261F5B059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09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9ECE0-3FA2-4909-A95C-D4A04F907EA4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4306F-D3B4-49DA-AB09-261F5B059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9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Winter background with snowflakes | &amp;Zcy;&amp;icy;&amp;mcy;&amp;ncy;&amp;icy;&amp;jcy; &amp;fcy;&amp;ocy;&amp;ncy; &amp;scy;&amp;ocy; &amp;scy;&amp;ncy;&amp;iecy;&amp;zhcy;&amp;icy;&amp;ncy;&amp;kcy;&amp;acy;&amp;mcy;&amp;icy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30"/>
          <a:stretch/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2425" y="3028890"/>
            <a:ext cx="5191125" cy="40011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34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Шаблон для презентации «Снежинки»</a:t>
            </a:r>
            <a:endParaRPr lang="ru-RU" sz="2000" b="1" dirty="0">
              <a:solidFill>
                <a:srgbClr val="034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2950" y="4956176"/>
            <a:ext cx="5191125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34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Брашко Евгения Владимировна,</a:t>
            </a:r>
          </a:p>
          <a:p>
            <a:pPr algn="ctr"/>
            <a:r>
              <a:rPr lang="ru-RU" sz="1200" dirty="0" smtClean="0">
                <a:solidFill>
                  <a:srgbClr val="034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технологии </a:t>
            </a:r>
          </a:p>
          <a:p>
            <a:pPr algn="ctr"/>
            <a:r>
              <a:rPr lang="ru-RU" sz="1200" dirty="0" smtClean="0">
                <a:solidFill>
                  <a:srgbClr val="034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СОШ № 67 с углубленным изучением отдельных предметов</a:t>
            </a:r>
          </a:p>
          <a:p>
            <a:pPr algn="ctr"/>
            <a:r>
              <a:rPr lang="ru-RU" sz="1200" dirty="0" smtClean="0">
                <a:solidFill>
                  <a:srgbClr val="034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Екатеринбург</a:t>
            </a:r>
          </a:p>
          <a:p>
            <a:pPr algn="ctr"/>
            <a:r>
              <a:rPr lang="ru-RU" sz="1200" dirty="0" smtClean="0">
                <a:solidFill>
                  <a:srgbClr val="034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Свердловская обл.</a:t>
            </a:r>
          </a:p>
          <a:p>
            <a:pPr algn="ctr"/>
            <a:r>
              <a:rPr lang="ru-RU" sz="1200" dirty="0" smtClean="0">
                <a:solidFill>
                  <a:srgbClr val="034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г.</a:t>
            </a:r>
            <a:endParaRPr lang="ru-RU" sz="1200" dirty="0">
              <a:solidFill>
                <a:srgbClr val="034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20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inter background with snowflakes | &amp;Zcy;&amp;icy;&amp;mcy;&amp;ncy;&amp;icy;&amp;jcy; &amp;fcy;&amp;ocy;&amp;ncy; &amp;scy;&amp;ocy; &amp;scy;&amp;ncy;&amp;iecy;&amp;zhcy;&amp;icy;&amp;ncy;&amp;kcy;&amp;acy;&amp;mcy;&amp;icy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63" b="10585"/>
          <a:stretch/>
        </p:blipFill>
        <p:spPr bwMode="auto">
          <a:xfrm>
            <a:off x="0" y="0"/>
            <a:ext cx="12192000" cy="686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inter background with snowflakes | &amp;Zcy;&amp;icy;&amp;mcy;&amp;ncy;&amp;icy;&amp;jcy; &amp;fcy;&amp;ocy;&amp;ncy; &amp;scy;&amp;ocy; &amp;scy;&amp;ncy;&amp;iecy;&amp;zhcy;&amp;icy;&amp;ncy;&amp;kcy;&amp;acy;&amp;mcy;&amp;icy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63" b="10585"/>
          <a:stretch/>
        </p:blipFill>
        <p:spPr bwMode="auto">
          <a:xfrm flipV="1">
            <a:off x="0" y="0"/>
            <a:ext cx="12192000" cy="686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7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inter background with snowflakes | &amp;Zcy;&amp;icy;&amp;mcy;&amp;ncy;&amp;icy;&amp;jcy; &amp;fcy;&amp;ocy;&amp;ncy; &amp;scy;&amp;ocy; &amp;scy;&amp;ncy;&amp;iecy;&amp;zhcy;&amp;icy;&amp;ncy;&amp;kcy;&amp;acy;&amp;mcy;&amp;icy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63" b="10585"/>
          <a:stretch/>
        </p:blipFill>
        <p:spPr bwMode="auto">
          <a:xfrm flipH="1">
            <a:off x="0" y="0"/>
            <a:ext cx="12192000" cy="686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3429000"/>
            <a:ext cx="5724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 иллюстрации </a:t>
            </a:r>
            <a:r>
              <a:rPr lang="en-US" dirty="0" smtClean="0"/>
              <a:t>- allday.ru</a:t>
            </a:r>
          </a:p>
          <a:p>
            <a:r>
              <a:rPr lang="ru-RU" dirty="0" smtClean="0"/>
              <a:t>Источник иллюстрации - </a:t>
            </a:r>
            <a:r>
              <a:rPr lang="en-US" dirty="0" smtClean="0"/>
              <a:t>http://allday2.com/index.php?newsid=494423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125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40</Words>
  <Application>Microsoft Office PowerPoint</Application>
  <PresentationFormat>Широкоэкранный</PresentationFormat>
  <Paragraphs>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Евгения</cp:lastModifiedBy>
  <cp:revision>2</cp:revision>
  <dcterms:created xsi:type="dcterms:W3CDTF">2016-01-08T10:33:48Z</dcterms:created>
  <dcterms:modified xsi:type="dcterms:W3CDTF">2016-01-08T10:42:14Z</dcterms:modified>
</cp:coreProperties>
</file>