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4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150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9ECE0-3FA2-4909-A95C-D4A04F907EA4}" type="datetimeFigureOut">
              <a:rPr lang="ru-RU" smtClean="0"/>
              <a:t>08.01.2016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4306F-D3B4-49DA-AB09-261F5B059D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7368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9ECE0-3FA2-4909-A95C-D4A04F907EA4}" type="datetimeFigureOut">
              <a:rPr lang="ru-RU" smtClean="0"/>
              <a:t>08.01.2016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4306F-D3B4-49DA-AB09-261F5B059D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631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9ECE0-3FA2-4909-A95C-D4A04F907EA4}" type="datetimeFigureOut">
              <a:rPr lang="ru-RU" smtClean="0"/>
              <a:t>08.01.2016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4306F-D3B4-49DA-AB09-261F5B059D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110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9ECE0-3FA2-4909-A95C-D4A04F907EA4}" type="datetimeFigureOut">
              <a:rPr lang="ru-RU" smtClean="0"/>
              <a:t>08.01.2016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4306F-D3B4-49DA-AB09-261F5B059D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590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9ECE0-3FA2-4909-A95C-D4A04F907EA4}" type="datetimeFigureOut">
              <a:rPr lang="ru-RU" smtClean="0"/>
              <a:t>08.01.2016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4306F-D3B4-49DA-AB09-261F5B059D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254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9ECE0-3FA2-4909-A95C-D4A04F907EA4}" type="datetimeFigureOut">
              <a:rPr lang="ru-RU" smtClean="0"/>
              <a:t>08.01.2016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4306F-D3B4-49DA-AB09-261F5B059D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3422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9ECE0-3FA2-4909-A95C-D4A04F907EA4}" type="datetimeFigureOut">
              <a:rPr lang="ru-RU" smtClean="0"/>
              <a:t>08.01.2016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4306F-D3B4-49DA-AB09-261F5B059D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257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9ECE0-3FA2-4909-A95C-D4A04F907EA4}" type="datetimeFigureOut">
              <a:rPr lang="ru-RU" smtClean="0"/>
              <a:t>08.01.2016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4306F-D3B4-49DA-AB09-261F5B059D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0706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9ECE0-3FA2-4909-A95C-D4A04F907EA4}" type="datetimeFigureOut">
              <a:rPr lang="ru-RU" smtClean="0"/>
              <a:t>08.01.2016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4306F-D3B4-49DA-AB09-261F5B059D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7123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9ECE0-3FA2-4909-A95C-D4A04F907EA4}" type="datetimeFigureOut">
              <a:rPr lang="ru-RU" smtClean="0"/>
              <a:t>08.01.2016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4306F-D3B4-49DA-AB09-261F5B059D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068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9ECE0-3FA2-4909-A95C-D4A04F907EA4}" type="datetimeFigureOut">
              <a:rPr lang="ru-RU" smtClean="0"/>
              <a:t>08.01.2016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4306F-D3B4-49DA-AB09-261F5B059D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095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9ECE0-3FA2-4909-A95C-D4A04F907EA4}" type="datetimeFigureOut">
              <a:rPr lang="ru-RU" smtClean="0"/>
              <a:t>08.01.2016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4306F-D3B4-49DA-AB09-261F5B059D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92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Winter background with snowflakes | &amp;Zcy;&amp;icy;&amp;mcy;&amp;ncy;&amp;icy;&amp;jcy; &amp;fcy;&amp;ocy;&amp;ncy; &amp;scy;&amp;ocy; &amp;scy;&amp;ncy;&amp;iecy;&amp;zhcy;&amp;icy;&amp;ncy;&amp;kcy;&amp;acy;&amp;mcy;&amp;icy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130"/>
          <a:stretch/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52425" y="3028890"/>
            <a:ext cx="5191125" cy="40011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34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Шаблон для презентации «Снежинки»</a:t>
            </a:r>
            <a:endParaRPr lang="ru-RU" sz="2000" b="1" dirty="0">
              <a:solidFill>
                <a:srgbClr val="034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2950" y="4956176"/>
            <a:ext cx="5191125" cy="120032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034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Брашко Евгения Владимировна,</a:t>
            </a:r>
          </a:p>
          <a:p>
            <a:pPr algn="ctr"/>
            <a:r>
              <a:rPr lang="ru-RU" sz="1200" dirty="0" smtClean="0">
                <a:solidFill>
                  <a:srgbClr val="034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технологии </a:t>
            </a:r>
          </a:p>
          <a:p>
            <a:pPr algn="ctr"/>
            <a:r>
              <a:rPr lang="ru-RU" sz="1200" dirty="0" smtClean="0">
                <a:solidFill>
                  <a:srgbClr val="034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МАОУ СОШ № 67 с углубленным изучением отдельных предметов</a:t>
            </a:r>
          </a:p>
          <a:p>
            <a:pPr algn="ctr"/>
            <a:r>
              <a:rPr lang="ru-RU" sz="1200" dirty="0" smtClean="0">
                <a:solidFill>
                  <a:srgbClr val="034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Екатеринбург</a:t>
            </a:r>
          </a:p>
          <a:p>
            <a:pPr algn="ctr"/>
            <a:r>
              <a:rPr lang="ru-RU" sz="1200" dirty="0" smtClean="0">
                <a:solidFill>
                  <a:srgbClr val="034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Свердловская обл.</a:t>
            </a:r>
          </a:p>
          <a:p>
            <a:pPr algn="ctr"/>
            <a:r>
              <a:rPr lang="ru-RU" sz="1200" dirty="0" smtClean="0">
                <a:solidFill>
                  <a:srgbClr val="034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2016 г.</a:t>
            </a:r>
            <a:endParaRPr lang="ru-RU" sz="1200" dirty="0">
              <a:solidFill>
                <a:srgbClr val="034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20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Winter background with snowflakes | &amp;Zcy;&amp;icy;&amp;mcy;&amp;ncy;&amp;icy;&amp;jcy; &amp;fcy;&amp;ocy;&amp;ncy; &amp;scy;&amp;ocy; &amp;scy;&amp;ncy;&amp;iecy;&amp;zhcy;&amp;icy;&amp;ncy;&amp;kcy;&amp;acy;&amp;mcy;&amp;icy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63" b="10585"/>
          <a:stretch/>
        </p:blipFill>
        <p:spPr bwMode="auto">
          <a:xfrm>
            <a:off x="0" y="0"/>
            <a:ext cx="12192000" cy="6864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02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Winter background with snowflakes | &amp;Zcy;&amp;icy;&amp;mcy;&amp;ncy;&amp;icy;&amp;jcy; &amp;fcy;&amp;ocy;&amp;ncy; &amp;scy;&amp;ocy; &amp;scy;&amp;ncy;&amp;iecy;&amp;zhcy;&amp;icy;&amp;ncy;&amp;kcy;&amp;acy;&amp;mcy;&amp;icy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63" b="10585"/>
          <a:stretch/>
        </p:blipFill>
        <p:spPr bwMode="auto">
          <a:xfrm flipV="1">
            <a:off x="0" y="0"/>
            <a:ext cx="12192000" cy="6864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47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Winter background with snowflakes | &amp;Zcy;&amp;icy;&amp;mcy;&amp;ncy;&amp;icy;&amp;jcy; &amp;fcy;&amp;ocy;&amp;ncy; &amp;scy;&amp;ocy; &amp;scy;&amp;ncy;&amp;iecy;&amp;zhcy;&amp;icy;&amp;ncy;&amp;kcy;&amp;acy;&amp;mcy;&amp;icy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63" b="10585"/>
          <a:stretch/>
        </p:blipFill>
        <p:spPr bwMode="auto">
          <a:xfrm flipH="1">
            <a:off x="0" y="0"/>
            <a:ext cx="12192000" cy="6864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3400" y="3429000"/>
            <a:ext cx="57245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Все иллюстрации </a:t>
            </a:r>
            <a:r>
              <a:rPr lang="en-US" dirty="0" smtClean="0"/>
              <a:t>- allday.ru</a:t>
            </a:r>
          </a:p>
          <a:p>
            <a:r>
              <a:rPr lang="ru-RU" dirty="0" smtClean="0"/>
              <a:t>Источник иллюстрации - </a:t>
            </a:r>
            <a:r>
              <a:rPr lang="en-US" dirty="0" smtClean="0"/>
              <a:t>http://allday2.com/index.php?newsid=494423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125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40</Words>
  <Application>Microsoft Office PowerPoint</Application>
  <PresentationFormat>Широкоэкранный</PresentationFormat>
  <Paragraphs>9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Евгения</dc:creator>
  <cp:lastModifiedBy>Евгения</cp:lastModifiedBy>
  <cp:revision>2</cp:revision>
  <dcterms:created xsi:type="dcterms:W3CDTF">2016-01-08T10:33:48Z</dcterms:created>
  <dcterms:modified xsi:type="dcterms:W3CDTF">2016-01-08T10:42:14Z</dcterms:modified>
</cp:coreProperties>
</file>