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4" r:id="rId8"/>
    <p:sldId id="267" r:id="rId9"/>
    <p:sldId id="263" r:id="rId10"/>
    <p:sldId id="268" r:id="rId11"/>
    <p:sldId id="270" r:id="rId12"/>
    <p:sldId id="279" r:id="rId13"/>
    <p:sldId id="280" r:id="rId14"/>
    <p:sldId id="281" r:id="rId15"/>
    <p:sldId id="282" r:id="rId16"/>
    <p:sldId id="278" r:id="rId17"/>
    <p:sldId id="26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33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admuffin.net/cherrybam/graphics/comments-thank-you/thank-you017.gif" TargetMode="External"/><Relationship Id="rId3" Type="http://schemas.openxmlformats.org/officeDocument/2006/relationships/hyperlink" Target="http://www.examiner.com/article/happy-international-thank-you-day" TargetMode="External"/><Relationship Id="rId7" Type="http://schemas.openxmlformats.org/officeDocument/2006/relationships/hyperlink" Target="http://www.desibucket.com/dbp/01/63557/63557.gif" TargetMode="External"/><Relationship Id="rId2" Type="http://schemas.openxmlformats.org/officeDocument/2006/relationships/hyperlink" Target="http://news.flarus.ru/?topic=148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edia.meme4u.com/ecards/celebrate-the-date/butterfly-day/1580-thank-you.jpg" TargetMode="External"/><Relationship Id="rId5" Type="http://schemas.openxmlformats.org/officeDocument/2006/relationships/hyperlink" Target="http://www.poemsource.com/thank-you-poems.html" TargetMode="External"/><Relationship Id="rId10" Type="http://schemas.openxmlformats.org/officeDocument/2006/relationships/image" Target="../media/image19.gif"/><Relationship Id="rId4" Type="http://schemas.openxmlformats.org/officeDocument/2006/relationships/hyperlink" Target="https://www.youtube.com/watch?v=4Rela23drPc" TargetMode="External"/><Relationship Id="rId9" Type="http://schemas.openxmlformats.org/officeDocument/2006/relationships/hyperlink" Target="http://i.123g.us/c/eaug_thankyouday/card/111382.gi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Rela23drP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27600"/>
            <a:ext cx="4139952" cy="413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2869" y="620688"/>
            <a:ext cx="9109114" cy="153888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smtClean="0">
                <a:ln w="11430"/>
                <a:solidFill>
                  <a:srgbClr val="0000FF"/>
                </a:solidFill>
                <a:effectLst>
                  <a:glow rad="228600">
                    <a:srgbClr val="FF00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Thank You Day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2800" b="1" spc="50" dirty="0" smtClean="0">
                <a:ln w="11430"/>
                <a:solidFill>
                  <a:srgbClr val="008000"/>
                </a:solidFill>
                <a:effectLst>
                  <a:glow rad="228600">
                    <a:srgbClr val="FFFF00"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Lecture for the</a:t>
            </a:r>
            <a:r>
              <a:rPr lang="ru-RU" sz="2800" b="1" spc="50" dirty="0" smtClean="0">
                <a:ln w="11430"/>
                <a:solidFill>
                  <a:srgbClr val="008000"/>
                </a:solidFill>
                <a:effectLst>
                  <a:glow rad="228600">
                    <a:srgbClr val="FFFF00"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8-</a:t>
            </a:r>
            <a:r>
              <a:rPr lang="en-US" sz="2800" b="1" spc="50" dirty="0" smtClean="0">
                <a:ln w="11430"/>
                <a:solidFill>
                  <a:srgbClr val="008000"/>
                </a:solidFill>
                <a:effectLst>
                  <a:glow rad="228600">
                    <a:srgbClr val="FFFF00"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11</a:t>
            </a:r>
            <a:r>
              <a:rPr lang="ru-RU" sz="2800" b="1" spc="50" dirty="0" smtClean="0">
                <a:ln w="11430"/>
                <a:solidFill>
                  <a:srgbClr val="008000"/>
                </a:solidFill>
                <a:effectLst>
                  <a:glow rad="228600">
                    <a:srgbClr val="FFFF00"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800" b="1" spc="50" dirty="0" smtClean="0">
                <a:ln w="11430"/>
                <a:solidFill>
                  <a:srgbClr val="008000"/>
                </a:solidFill>
                <a:effectLst>
                  <a:glow rad="228600">
                    <a:srgbClr val="FFFF00"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Formers</a:t>
            </a:r>
            <a:endParaRPr lang="ru-RU" sz="2800" b="1" spc="50" dirty="0" smtClean="0">
              <a:ln w="11430"/>
              <a:solidFill>
                <a:srgbClr val="008000"/>
              </a:solidFill>
              <a:effectLst>
                <a:glow rad="228600">
                  <a:srgbClr val="FFFF00"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3501008"/>
            <a:ext cx="8547267" cy="30469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2000" b="1" spc="50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20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20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2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2000" b="1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Силантьева»</a:t>
            </a:r>
            <a:endParaRPr lang="ru-RU" sz="20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Цивильск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Чувашской Республики</a:t>
            </a:r>
            <a:endParaRPr lang="en-US" sz="28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8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sz="28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ru-RU" sz="28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06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406128"/>
            <a:ext cx="5206727" cy="3333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http://www.animatedimages.org/data/media/466/animated-thank-you-image-003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3632"/>
            <a:ext cx="24288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2874" y="116632"/>
            <a:ext cx="8771757" cy="415498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4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I really appreciate you,</a:t>
            </a:r>
          </a:p>
          <a:p>
            <a:r>
              <a:rPr lang="en-US" sz="24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Your helpful, giving ways,</a:t>
            </a:r>
          </a:p>
          <a:p>
            <a:r>
              <a:rPr lang="en-US" sz="24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And how your generous heart</a:t>
            </a:r>
          </a:p>
          <a:p>
            <a:r>
              <a:rPr lang="en-US" sz="24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Your unselfishness displays.</a:t>
            </a:r>
          </a:p>
          <a:p>
            <a:endParaRPr lang="en-US" sz="24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en-US" sz="24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I thank you for your kindness,</a:t>
            </a:r>
          </a:p>
          <a:p>
            <a:pPr algn="r"/>
            <a:r>
              <a:rPr lang="en-US" sz="24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I will not soon forget;</a:t>
            </a:r>
          </a:p>
          <a:p>
            <a:pPr algn="r"/>
            <a:r>
              <a:rPr lang="en-US" sz="24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You’re one of the nicest people</a:t>
            </a:r>
          </a:p>
          <a:p>
            <a:pPr algn="r"/>
            <a:r>
              <a:rPr lang="en-US" sz="24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I have ever met.</a:t>
            </a:r>
          </a:p>
          <a:p>
            <a:endParaRPr lang="en-US" sz="24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n-US" sz="24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By Joanna Fuchs</a:t>
            </a:r>
            <a:endParaRPr lang="ru-RU" sz="24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642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http://static.knittingparadise.com/upload/2012/3/20/1332262867495-just_a_note_of_thank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39908"/>
            <a:ext cx="3087594" cy="362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16"/>
          <a:stretch/>
        </p:blipFill>
        <p:spPr bwMode="auto">
          <a:xfrm>
            <a:off x="4733943" y="2924945"/>
            <a:ext cx="4400550" cy="393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6582" y="260648"/>
            <a:ext cx="894741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Arial Black" panose="020B0A04020102020204" pitchFamily="34" charset="0"/>
              </a:rPr>
              <a:t>For All You Do</a:t>
            </a:r>
          </a:p>
          <a:p>
            <a:endParaRPr lang="en-US" sz="2800" dirty="0">
              <a:solidFill>
                <a:srgbClr val="0000CC"/>
              </a:solidFill>
              <a:latin typeface="Arial Black" panose="020B0A04020102020204" pitchFamily="34" charset="0"/>
            </a:endParaRPr>
          </a:p>
          <a:p>
            <a:r>
              <a:rPr lang="en-US" sz="2800" dirty="0">
                <a:solidFill>
                  <a:srgbClr val="0000CC"/>
                </a:solidFill>
                <a:latin typeface="Arial Black" panose="020B0A04020102020204" pitchFamily="34" charset="0"/>
              </a:rPr>
              <a:t>Thank you so much for all you do;</a:t>
            </a:r>
          </a:p>
          <a:p>
            <a:r>
              <a:rPr lang="en-US" sz="2800" dirty="0">
                <a:solidFill>
                  <a:srgbClr val="0000CC"/>
                </a:solidFill>
                <a:latin typeface="Arial Black" panose="020B0A04020102020204" pitchFamily="34" charset="0"/>
              </a:rPr>
              <a:t>You're truly a delight;</a:t>
            </a:r>
          </a:p>
          <a:p>
            <a:r>
              <a:rPr lang="en-US" sz="2800" dirty="0">
                <a:solidFill>
                  <a:srgbClr val="0000CC"/>
                </a:solidFill>
                <a:latin typeface="Arial Black" panose="020B0A04020102020204" pitchFamily="34" charset="0"/>
              </a:rPr>
              <a:t>When my life overwhelms and does me in,</a:t>
            </a:r>
          </a:p>
          <a:p>
            <a:r>
              <a:rPr lang="en-US" sz="2800" dirty="0">
                <a:solidFill>
                  <a:srgbClr val="0000CC"/>
                </a:solidFill>
                <a:latin typeface="Arial Black" panose="020B0A04020102020204" pitchFamily="34" charset="0"/>
              </a:rPr>
              <a:t>You make everything all right.</a:t>
            </a:r>
          </a:p>
          <a:p>
            <a:endParaRPr lang="en-US" sz="2800" dirty="0">
              <a:solidFill>
                <a:srgbClr val="0000CC"/>
              </a:solidFill>
              <a:latin typeface="Arial Black" panose="020B0A04020102020204" pitchFamily="34" charset="0"/>
            </a:endParaRPr>
          </a:p>
          <a:p>
            <a:r>
              <a:rPr lang="en-US" sz="2800" dirty="0">
                <a:solidFill>
                  <a:srgbClr val="0000CC"/>
                </a:solidFill>
                <a:latin typeface="Arial Black" panose="020B0A04020102020204" pitchFamily="34" charset="0"/>
              </a:rPr>
              <a:t>By Karl and Joanna Fuchs</a:t>
            </a:r>
            <a:endParaRPr lang="ru-RU" sz="2800" dirty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181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C:\Users\1\Desktop\thank_you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85" y="2780928"/>
            <a:ext cx="7336642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2390"/>
            <a:ext cx="7992888" cy="35394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Thanks for the Good Times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Thank you for the good times,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The days you filled with pleasure.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Thank you for fond memories,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And for feelings I'll always treasure.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n-US" sz="2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By Karl Fuchs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424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media.meme4u.com/ecards/celebrate-the-date/butterfly-day/1580-thank-you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3" r="4512" b="5347"/>
          <a:stretch/>
        </p:blipFill>
        <p:spPr bwMode="auto">
          <a:xfrm>
            <a:off x="-1" y="1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607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9"/>
          <a:stretch/>
        </p:blipFill>
        <p:spPr bwMode="auto">
          <a:xfrm>
            <a:off x="1127" y="0"/>
            <a:ext cx="917037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5790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tumblr18.com/t18/2013/11/Thank-you-god-for-everythin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96752"/>
            <a:ext cx="5400600" cy="508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371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52474"/>
            <a:ext cx="6984776" cy="480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2789" y="170111"/>
            <a:ext cx="8424936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D</a:t>
            </a:r>
            <a:r>
              <a:rPr lang="en-US" sz="28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ear students,  </a:t>
            </a:r>
          </a:p>
          <a:p>
            <a:pPr algn="ctr"/>
            <a:r>
              <a:rPr lang="en-US" sz="28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on this very special days,  </a:t>
            </a:r>
          </a:p>
          <a:p>
            <a:pPr algn="ctr"/>
            <a:r>
              <a:rPr lang="en-US" sz="28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Do not forget to give special Thanks </a:t>
            </a:r>
          </a:p>
          <a:p>
            <a:pPr algn="ctr"/>
            <a:r>
              <a:rPr lang="en-US" sz="28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to your Parents and your Teachers!</a:t>
            </a:r>
            <a:endParaRPr lang="ru-RU" sz="2800" b="1" spc="50" dirty="0">
              <a:ln w="11430"/>
              <a:solidFill>
                <a:srgbClr val="00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003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556792"/>
            <a:ext cx="8496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http://news.flarus.ru/?</a:t>
            </a:r>
            <a:r>
              <a:rPr lang="en-US" dirty="0" smtClean="0">
                <a:hlinkClick r:id="rId2"/>
              </a:rPr>
              <a:t>topic=1489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www.examiner.com/article/happy-international-thank-you-day</a:t>
            </a:r>
            <a:endParaRPr lang="en-US" dirty="0" smtClean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www.youtube.com/watch?v=4Rela23drPc</a:t>
            </a:r>
            <a:endParaRPr lang="en-US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www.poemsource.com/thank-you-poems.html</a:t>
            </a:r>
            <a:endParaRPr lang="en-US" dirty="0" smtClean="0"/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media.meme4u.com/ecards/celebrate-the-date/butterfly-day/1580-thank-you.jpg</a:t>
            </a:r>
            <a:endParaRPr lang="en-US" dirty="0" smtClean="0"/>
          </a:p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www.desibucket.com/dbp/01/63557/63557.gif</a:t>
            </a:r>
            <a:endParaRPr lang="en-US" dirty="0" smtClean="0"/>
          </a:p>
          <a:p>
            <a:r>
              <a:rPr lang="en-US" dirty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www.sadmuffin.net/cherrybam/graphics/comments-thank-you/thank-you017.gif</a:t>
            </a:r>
            <a:endParaRPr lang="en-US" dirty="0" smtClean="0"/>
          </a:p>
          <a:p>
            <a:r>
              <a:rPr lang="en-US" dirty="0">
                <a:hlinkClick r:id="rId9"/>
              </a:rPr>
              <a:t>http://</a:t>
            </a:r>
            <a:r>
              <a:rPr lang="en-US" dirty="0" smtClean="0">
                <a:hlinkClick r:id="rId9"/>
              </a:rPr>
              <a:t>i.123g.us/c/eaug_thankyouday/card/111382.gif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63177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Sources </a:t>
            </a:r>
            <a:endParaRPr lang="ru-RU" dirty="0"/>
          </a:p>
        </p:txBody>
      </p:sp>
      <p:pic>
        <p:nvPicPr>
          <p:cNvPr id="15362" name="Picture 2" descr="http://i125.photobucket.com/albums/p68/alongway99/St%20Patricks%20Day%20Animations/DollShamrockSparkleThankYou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005064"/>
            <a:ext cx="4698805" cy="262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567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1560" y="188640"/>
            <a:ext cx="8280920" cy="627864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</a:t>
            </a:r>
          </a:p>
          <a:p>
            <a:pPr algn="ctr"/>
            <a:r>
              <a:rPr lang="en-US" sz="8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January </a:t>
            </a:r>
            <a:r>
              <a:rPr lang="en-US" sz="8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11</a:t>
            </a:r>
            <a:endParaRPr lang="ru-RU" sz="8000" b="1" spc="50" dirty="0" smtClean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en-US" sz="28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en-US" sz="28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If you`re looking for </a:t>
            </a:r>
            <a:endParaRPr lang="en-US" sz="2800" b="1" spc="50" dirty="0" smtClean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en-US" sz="28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something </a:t>
            </a:r>
            <a:r>
              <a:rPr lang="en-US" sz="28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to do today then you should give thanks </a:t>
            </a:r>
            <a:endParaRPr lang="en-US" sz="2800" b="1" spc="50" dirty="0" smtClean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en-US" sz="28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to </a:t>
            </a:r>
            <a:r>
              <a:rPr lang="en-US" sz="28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all </a:t>
            </a:r>
            <a:endParaRPr lang="ru-RU" sz="2800" b="1" spc="50" dirty="0" smtClean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en-US" sz="28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because</a:t>
            </a:r>
            <a:endParaRPr lang="ru-RU" sz="2800" b="1" spc="50" dirty="0" smtClean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en-US" sz="28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8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it`s </a:t>
            </a:r>
            <a:endParaRPr lang="en-US" sz="2800" b="1" spc="50" dirty="0" smtClean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en-US" sz="36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International </a:t>
            </a:r>
          </a:p>
          <a:p>
            <a:pPr algn="r"/>
            <a:r>
              <a:rPr lang="en-US" sz="36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Thank </a:t>
            </a:r>
          </a:p>
          <a:p>
            <a:pPr algn="r"/>
            <a:r>
              <a:rPr lang="en-US" sz="36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You </a:t>
            </a:r>
            <a:r>
              <a:rPr lang="en-US" sz="36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Day!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73016"/>
            <a:ext cx="5065713" cy="317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5390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160"/>
          <a:stretch/>
        </p:blipFill>
        <p:spPr bwMode="auto">
          <a:xfrm>
            <a:off x="0" y="764704"/>
            <a:ext cx="9126396" cy="592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16632"/>
            <a:ext cx="8496944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International Thank You Day got its start in 1994 and there are actually multiple thank you days; January 11th to January 18th.</a:t>
            </a:r>
          </a:p>
        </p:txBody>
      </p:sp>
    </p:spTree>
    <p:extLst>
      <p:ext uri="{BB962C8B-B14F-4D97-AF65-F5344CB8AC3E}">
        <p14:creationId xmlns:p14="http://schemas.microsoft.com/office/powerpoint/2010/main" val="3386731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lh5.googleusercontent.com/-bFRyG1AWGLw/ULquWhFENjI/AAAAAAAAShw/hYwE7PWAE6E/s400/thankyou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96" y="1611380"/>
            <a:ext cx="8803454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8196" y="7446"/>
            <a:ext cx="8803454" cy="22467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Hearing thank you when you do something for someone else makes you feel better. </a:t>
            </a:r>
            <a:endParaRPr lang="en-US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It`s 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almost like a priceless payment for </a:t>
            </a:r>
            <a:endParaRPr lang="en-US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what 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you did and it makes you continue doing good things for others.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329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sadmuffin.net/cherrybam/graphics/comments-thank-you/thank-you01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25359"/>
            <a:ext cx="7992888" cy="493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88640"/>
            <a:ext cx="8712968" cy="37856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sz="24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In our busy and stressful lives, it is important to remember that each day truly is a blessing. We sometimes take things, and each other, for granted. Whether we are facing a health crisis, are currently unemployed or </a:t>
            </a:r>
            <a:endParaRPr lang="en-US" sz="2400" b="1" spc="50" dirty="0" smtClean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en-US" sz="24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underemployed </a:t>
            </a:r>
            <a:r>
              <a:rPr lang="en-US" sz="24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or are enjoying </a:t>
            </a:r>
            <a:endParaRPr lang="en-US" sz="2400" b="1" spc="50" dirty="0" smtClean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en-US" sz="24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 </a:t>
            </a:r>
            <a:r>
              <a:rPr lang="en-US" sz="24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rich and prosperous year, </a:t>
            </a:r>
            <a:endParaRPr lang="en-US" sz="2400" b="1" spc="50" dirty="0" smtClean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en-US" sz="24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it’s </a:t>
            </a:r>
            <a:r>
              <a:rPr lang="en-US" sz="24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important to </a:t>
            </a:r>
            <a:r>
              <a:rPr lang="en-US" sz="24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remember</a:t>
            </a:r>
          </a:p>
          <a:p>
            <a:pPr algn="r"/>
            <a:r>
              <a:rPr lang="en-US" sz="24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4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circumstances can change </a:t>
            </a:r>
            <a:endParaRPr lang="en-US" sz="2400" b="1" spc="50" dirty="0" smtClean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en-US" sz="24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when </a:t>
            </a:r>
            <a:r>
              <a:rPr lang="en-US" sz="24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we least expect it.</a:t>
            </a:r>
            <a:endParaRPr lang="ru-RU" sz="24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560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60648"/>
            <a:ext cx="8712968" cy="2677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Today is the perfect opportunity to be thankful for friends, family, freedom, food, shelter and basic necessities. </a:t>
            </a:r>
            <a:endParaRPr lang="en-US" sz="2800" b="1" dirty="0" smtClean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US" sz="28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We should </a:t>
            </a:r>
            <a:r>
              <a:rPr lang="en-US" sz="28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even be thankful for that cranky co-worker or rotten boss </a:t>
            </a:r>
            <a:endParaRPr lang="en-US" sz="2800" b="1" dirty="0" smtClean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US" sz="28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because </a:t>
            </a:r>
            <a:r>
              <a:rPr lang="en-US" sz="28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at least we have a job!</a:t>
            </a:r>
            <a:endParaRPr lang="ru-RU" sz="2800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9218" name="Picture 2" descr="http://www.picgifs.com/glitter-gifs/t/thank-you/picgifs-thank-you-560394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260998"/>
            <a:ext cx="6440786" cy="359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284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0739"/>
            <a:ext cx="8964488" cy="5012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26408"/>
            <a:ext cx="8640960" cy="2677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How can you celebrate </a:t>
            </a:r>
            <a:endParaRPr lang="en-US" sz="2800" b="1" dirty="0" smtClean="0">
              <a:ln w="11430"/>
              <a:solidFill>
                <a:srgbClr val="008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US" sz="2800" b="1" dirty="0" smtClean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International </a:t>
            </a:r>
            <a:r>
              <a:rPr lang="en-US" sz="2800" b="1" dirty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Thank You Day</a:t>
            </a:r>
            <a:r>
              <a:rPr lang="en-US" sz="2800" b="1" dirty="0" smtClean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?</a:t>
            </a:r>
          </a:p>
          <a:p>
            <a:pPr algn="ctr"/>
            <a:r>
              <a:rPr lang="en-US" sz="2800" b="1" dirty="0" smtClean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800" b="1" dirty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It`s pretty simple, </a:t>
            </a:r>
            <a:endParaRPr lang="en-US" sz="2800" b="1" dirty="0" smtClean="0">
              <a:ln w="11430"/>
              <a:solidFill>
                <a:srgbClr val="008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US" sz="2800" b="1" dirty="0" smtClean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just </a:t>
            </a:r>
            <a:r>
              <a:rPr lang="en-US" sz="2800" b="1" dirty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give thanks for all things today</a:t>
            </a:r>
            <a:r>
              <a:rPr lang="en-US" sz="2800" b="1" dirty="0" smtClean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;</a:t>
            </a:r>
          </a:p>
          <a:p>
            <a:pPr algn="ctr"/>
            <a:r>
              <a:rPr lang="en-US" sz="2800" b="1" dirty="0" smtClean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800" b="1" dirty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let people know that you`re grateful for what they do for you.</a:t>
            </a:r>
            <a:endParaRPr lang="ru-RU" sz="2800" b="1" dirty="0">
              <a:ln w="11430"/>
              <a:solidFill>
                <a:srgbClr val="008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847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6002798" cy="6002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76056" y="-1355"/>
            <a:ext cx="3923928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Arial Black" panose="020B0A04020102020204" pitchFamily="34" charset="0"/>
              </a:rPr>
              <a:t>In honor of International Thank You Day, thank those around you. Try it all day long - people will wonder what you're up to! And who knows? Maybe that pearly white smile or sincere “thank you” will lift someone’s spirits more than you realize.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564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Rela23drPc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39841" y="1160748"/>
            <a:ext cx="8384932" cy="471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014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431</Words>
  <Application>Microsoft Office PowerPoint</Application>
  <PresentationFormat>Экран (4:3)</PresentationFormat>
  <Paragraphs>73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10</cp:revision>
  <dcterms:created xsi:type="dcterms:W3CDTF">2016-01-10T09:27:39Z</dcterms:created>
  <dcterms:modified xsi:type="dcterms:W3CDTF">2016-01-10T11:31:23Z</dcterms:modified>
</cp:coreProperties>
</file>