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1" r:id="rId14"/>
    <p:sldId id="268" r:id="rId15"/>
    <p:sldId id="269" r:id="rId16"/>
    <p:sldId id="271" r:id="rId17"/>
    <p:sldId id="270" r:id="rId18"/>
    <p:sldId id="273" r:id="rId19"/>
    <p:sldId id="272" r:id="rId20"/>
    <p:sldId id="274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A810-5DF0-46F9-9E99-FBE617637005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7AA17-D45C-40DF-BEB9-8B9059802C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81795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C546-D340-4A63-92DC-ABA4357CE091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3B4CA-072A-4065-ADFB-DC9E311FB9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04369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40FE-C487-4069-BD56-40F74BD10E5B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CE37-6F75-4B31-A5EA-2F17A0E0A5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41380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63B2-D3B9-4E48-B70C-F6AAA0F73B00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0D7DD-5FF1-4CAF-8BA2-1256533CFC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99743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66FC-0D10-4F86-83BB-858F2DFF9741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E181E-BF00-487B-9884-6F36F411FE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19214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0FB8-B2CA-4381-9062-3050E7BFBD3E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A5479-0A8D-4FD5-9833-D3816BCE9B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27993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CD64-8F6D-4ED5-BA35-D51C6460A25B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DB7C8-EFD5-4569-A6C3-E0A973486B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29776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F0C7-DA61-49F2-A19B-E8C92C548A1E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419A8-8C7D-41C4-963F-EBC0CC350C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2516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8A26-11AD-4C87-B660-2DBC786E3C00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1463B-2883-40E7-A68C-7B10EFBC35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57010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FABE-BCFB-4DCC-A311-6F17B9CB945C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39348-914D-4A71-B5DC-7FEDFD7E29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99340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0105-635A-4421-B60F-23FB7B67A4B0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8E302-B059-4329-B9DE-F97F5E369D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78418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B7CACF-F77A-4CA9-887D-9D634F8100CB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2CE76D2-DBE5-40A5-9369-ADB341F2279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5\&#1056;&#1072;&#1073;&#1086;&#1095;&#1080;&#1081;%20&#1089;&#1090;&#1086;&#1083;\&#1042;&#1089;&#1090;&#1072;&#1074;&#1072;&#1081;,%20&#1089;&#1090;&#1088;&#1072;&#1085;&#1072;%20&#1086;&#1075;&#1088;&#1086;&#1084;&#1085;&#1072;&#1103;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5\&#1056;&#1072;&#1073;&#1086;&#1095;&#1080;&#1081;%20&#1089;&#1090;&#1086;&#1083;\&#1044;.&#1044;.%20&#1064;&#1086;&#1089;&#1090;&#1072;&#1082;&#1086;&#1074;&#1080;&#1095;.%20&#1057;&#1080;&#1084;&#1092;&#1086;&#1085;&#1080;&#1103;%20&#8470;%207%20&#1051;&#1077;&#1085;&#1080;&#1085;&#1075;&#1088;&#1072;&#1076;&#1089;&#1082;&#1072;&#1103;%20(&#1086;&#1090;&#1088;&#1099;&#1074;&#1086;&#1082;%20&#1053;&#1072;&#1096;&#1077;&#1089;&#1090;&#1074;&#1080;&#1077;%20&#1092;&#1072;&#1096;&#1080;&#1089;&#1090;&#1086;&#1074;).mp3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5\&#1056;&#1072;&#1073;&#1086;&#1095;&#1080;&#1081;%20&#1089;&#1090;&#1086;&#1083;\&#1044;&#1077;&#1085;&#1100;%20&#1055;&#1086;&#1073;&#1077;&#1076;&#1099;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-rus.ru/1/simonov/9.htm" TargetMode="External"/><Relationship Id="rId2" Type="http://schemas.openxmlformats.org/officeDocument/2006/relationships/hyperlink" Target="http://opisanie-kartin.com/opisanie-kartiny-arkadiya-plastova-fashist-proletel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1%D0%B8%D0%BC%D1%84%D0%BE%D0%BD%D0%B8%D1%8F_%E2%84%96_7_(%D0%A8%D0%BE%D1%81%D1%82%D0%B0%D0%BA%D0%BE%D0%B2%D0%B8%D1%87)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Новая папка (2)\МХК 7кл. Урок 34\1336511256_zerx.ru_den-pobed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359886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872" y="980728"/>
            <a:ext cx="9144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C000"/>
                </a:solidFill>
                <a:latin typeface="Arial" pitchFamily="34" charset="0"/>
              </a:rPr>
              <a:t>  </a:t>
            </a:r>
            <a:r>
              <a:rPr lang="ru-RU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Тема</a:t>
            </a:r>
            <a:r>
              <a:rPr lang="ru-RU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</a:t>
            </a:r>
            <a:r>
              <a:rPr lang="ru-RU" sz="4000" dirty="0">
                <a:solidFill>
                  <a:srgbClr val="FFC000"/>
                </a:solidFill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ru-RU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Радость победы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9872" y="404664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417805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38" y="620713"/>
            <a:ext cx="4148138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Когда отгремели последние залпы, настала пора возвращаться домой. Каждый из художников выбирает особенно трогательные моменты возвращения солдат к мирному очагу. 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Костецкий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 картине “Возвращение” показывает радость семьи, когда муж и отец вернулся живым. </a:t>
            </a:r>
            <a:endParaRPr lang="ru-RU" sz="2400" dirty="0">
              <a:cs typeface="Arial" charset="0"/>
            </a:endParaRP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41979" y="188640"/>
            <a:ext cx="4614877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4103688" y="6443663"/>
            <a:ext cx="4932362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В.Н.Костецкий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Возвращение. 1947г.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188913"/>
            <a:ext cx="91567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Одна из ярких картин, описывающих возвращение к мирному труду, создана братьями С. П. и А. П. Ткачевыми и называется “Пришел солдат с фронта”. </a:t>
            </a:r>
            <a:endParaRPr lang="ru-RU" sz="2400" dirty="0">
              <a:cs typeface="Arial" charset="0"/>
            </a:endParaRP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81520"/>
            <a:ext cx="6884105" cy="5387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7308850" y="4903788"/>
            <a:ext cx="18415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С. П. и </a:t>
            </a:r>
          </a:p>
          <a:p>
            <a:pPr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А.П.Ткачевы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Пришел солдат с фронта.</a:t>
            </a:r>
            <a:endParaRPr lang="ru-RU" i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3" y="836613"/>
            <a:ext cx="446405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Иным настроением проникнута картина В. Попкова “Шинель отца”. 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Это автопортрет художника, который обнаружил в шкафу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старую шинель и решил ее примерить. И появляются незримые нити, связывающие его с прошлым. Палитра на переднем плане говорит нам о великой силе искусства.</a:t>
            </a:r>
            <a:endParaRPr lang="ru-RU" sz="2400" dirty="0">
              <a:cs typeface="Arial" charset="0"/>
            </a:endParaRP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7943"/>
            <a:ext cx="4145640" cy="6113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82588" y="6372225"/>
            <a:ext cx="38846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В.Попков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Шинель отца. 1972г. </a:t>
            </a:r>
            <a:endParaRPr lang="ru-RU" i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538" y="296863"/>
            <a:ext cx="47085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После победы  во многих городах-героях возводились мемориалы в  память о тех,  кто подарил нам эту победу.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Знаменитые мемориальные комплексы находятся в Москве, Санкт-Петербурге, Волгограде, Новороссийске, Смоленске.</a:t>
            </a:r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9"/>
          <a:stretch/>
        </p:blipFill>
        <p:spPr bwMode="auto">
          <a:xfrm>
            <a:off x="35597" y="44624"/>
            <a:ext cx="4462512" cy="30583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12" r="10693"/>
          <a:stretch/>
        </p:blipFill>
        <p:spPr bwMode="auto">
          <a:xfrm>
            <a:off x="24957" y="3236151"/>
            <a:ext cx="4226532" cy="34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3419" y="3263340"/>
            <a:ext cx="4997093" cy="34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0" y="2916238"/>
            <a:ext cx="45339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spc="-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Парк Победы на Поклонной горе. Москва 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-25400" y="6453188"/>
            <a:ext cx="9161463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Мемориальный комплекс «Катынь». Смоленск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5963"/>
            <a:ext cx="4573588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Волгограде -  это Мамаев Курган — центральная высота России, святое место для всего народа огромной страны. 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9002" y="184528"/>
            <a:ext cx="4597493" cy="30406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4" name="Picture 22" descr="http://static.oper.ru/data/gallery/l10487544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331359" y="3284984"/>
            <a:ext cx="4777145" cy="3384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4" descr="zvsl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39" y="2943076"/>
            <a:ext cx="4274537" cy="36542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366" name="Прямоугольник 2"/>
          <p:cNvSpPr>
            <a:spLocks noChangeArrowheads="1"/>
          </p:cNvSpPr>
          <p:nvPr/>
        </p:nvSpPr>
        <p:spPr bwMode="auto">
          <a:xfrm>
            <a:off x="-1588" y="6459538"/>
            <a:ext cx="9142413" cy="3540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 i="1" spc="-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Памятник-ансамбль «Героям Сталинградской битвы» на Мамаевом Кургане. Волгоград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7163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Русская литература периода  Великой Отечественной войны была темой войны и Родины. Вера в то, что дома солдат ждут 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их невесты и жёны, поддерживала во время трудных боёв,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</a:t>
            </a:r>
          </a:p>
          <a:p>
            <a:pPr algn="ctr">
              <a:lnSpc>
                <a:spcPts val="2600"/>
              </a:lnSpc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вселяла надежду на победу. Эта тема ярко прослеживается </a:t>
            </a:r>
          </a:p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стихотворении Константина Симонова  «Жди меня».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349500"/>
            <a:ext cx="53482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1520" y="1916113"/>
            <a:ext cx="3309263" cy="46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sp>
        <p:nvSpPr>
          <p:cNvPr id="16389" name="Прямоугольник 3"/>
          <p:cNvSpPr>
            <a:spLocks noChangeArrowheads="1"/>
          </p:cNvSpPr>
          <p:nvPr/>
        </p:nvSpPr>
        <p:spPr bwMode="auto">
          <a:xfrm>
            <a:off x="0" y="6421438"/>
            <a:ext cx="37258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spc="-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Константин Симонов (1915-1979)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338" y="182563"/>
            <a:ext cx="9144001" cy="209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Во время войны создана талантливая музыка, на фронте и в тылу звучало немало прекрасных песенных мелодий. Главная -  героико-патриотическая «Священная война». Первое исполнение состоялось на Белорусском вокзале </a:t>
            </a: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третий день войны. Она сопровождала советский народ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 всем протяжении его мужественного пути к победе.</a:t>
            </a:r>
            <a:endParaRPr lang="ru-RU" sz="2400" dirty="0">
              <a:cs typeface="Arial" charset="0"/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6"/>
          <a:stretch/>
        </p:blipFill>
        <p:spPr bwMode="auto">
          <a:xfrm>
            <a:off x="64293" y="2204864"/>
            <a:ext cx="6078615" cy="387452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2204864"/>
            <a:ext cx="3064384" cy="18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1"/>
          <a:stretch/>
        </p:blipFill>
        <p:spPr bwMode="auto">
          <a:xfrm>
            <a:off x="5986723" y="3933055"/>
            <a:ext cx="3089821" cy="21463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2411413" y="6092825"/>
            <a:ext cx="4297362" cy="5857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«Священная война»</a:t>
            </a:r>
          </a:p>
        </p:txBody>
      </p:sp>
      <p:pic>
        <p:nvPicPr>
          <p:cNvPr id="3" name="Вставай, страна огром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6356350"/>
            <a:ext cx="5000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5"/>
            <a:ext cx="9144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Резонанс в первый год войны вызвало исполнение Седьмой («Ленинградской») симфонии </a:t>
            </a:r>
            <a:r>
              <a:rPr lang="ru-RU" sz="2400" b="1" spc="-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Д.Д.Шостаковича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 осаждённом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Ленинграде 5 марта 1942 г. В этом сочинении 4 части.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3338" y="6211888"/>
            <a:ext cx="37465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Л.А.Русов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Ленинградская Симфония. 1980г. 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12" y="1201738"/>
            <a:ext cx="3581400" cy="5078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708400" y="1341438"/>
            <a:ext cx="5435600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Седьмая симфония звучит, как памятник тем, кто стал жертвой насилия и жестокости, кто «не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дожил и не  </a:t>
            </a:r>
            <a:r>
              <a:rPr lang="ru-RU" sz="2400" b="1" spc="-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долюбил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» в этом мире. </a:t>
            </a: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3924300" y="6022975"/>
            <a:ext cx="5075238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Афиша седьмой симфонии Шостаковича в блокадном Ленинграде. 1942 г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889304"/>
            <a:ext cx="5233651" cy="32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525" y="6237288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Д.Шостакович</a:t>
            </a:r>
            <a:r>
              <a:rPr lang="ru-RU" sz="2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Симфония №7 – Эпизод нашествия.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11138"/>
            <a:ext cx="87661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«Какой дьявол может победить народ, способный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создавать музыку, подобную этой?…»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971832" y="1269320"/>
            <a:ext cx="5336472" cy="50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83568" y="1269320"/>
            <a:ext cx="7844357" cy="50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1115616" y="1269320"/>
            <a:ext cx="7032558" cy="50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1259632" y="1269320"/>
            <a:ext cx="6720000" cy="5040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795033" y="1269320"/>
            <a:ext cx="7665399" cy="50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80660" cy="50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>
            <a:off x="142378" y="1269320"/>
            <a:ext cx="8894118" cy="50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90" y="1269320"/>
            <a:ext cx="7751050" cy="50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>
            <a:off x="986115" y="1240154"/>
            <a:ext cx="7341600" cy="50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9"/>
          <a:stretch/>
        </p:blipFill>
        <p:spPr bwMode="auto">
          <a:xfrm>
            <a:off x="232887" y="1268760"/>
            <a:ext cx="8731601" cy="50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4" name="Д.Д. Шостакович. Симфония № 7 Ленинградская (отрывок Нашествие фашисто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649922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25" y="115888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Самым популярным музыкальным символом, с которым ассоциируется Великая Отечественная война последние 38 лет, является песня "День Победы", написанная на стихи участника войны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В.Харитонова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композитором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Д.Тухмановым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к 30-летию Победы в 1975 г. </a:t>
            </a: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4" y="1844824"/>
            <a:ext cx="5517152" cy="45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1844824"/>
            <a:ext cx="3571358" cy="259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3" y="4437112"/>
            <a:ext cx="3552253" cy="190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085975" y="6289675"/>
            <a:ext cx="54737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Лев Лещенко – День Победы</a:t>
            </a:r>
            <a:endParaRPr lang="ru-RU" sz="2800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" name="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6345238"/>
            <a:ext cx="4905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311150"/>
            <a:ext cx="6669088" cy="3262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Проверка домашнего задания.</a:t>
            </a:r>
          </a:p>
          <a:p>
            <a:pPr marL="576000" indent="-3240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Каково значение слова «АПОФЕОЗ»?</a:t>
            </a:r>
          </a:p>
          <a:p>
            <a:pPr marL="576000" indent="-3240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Назвать самую знаменитую картину В. Верещагина. Кому она посвящена?</a:t>
            </a:r>
          </a:p>
          <a:p>
            <a:pPr marL="576000" indent="-324000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Какую мысль внушает нам  Тарковский в своем фильме «Иваново детство»? </a:t>
            </a:r>
          </a:p>
        </p:txBody>
      </p:sp>
      <p:pic>
        <p:nvPicPr>
          <p:cNvPr id="3" name="Picture 1" descr="C:\Users\нина\Desktop\95\Apotheosis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3824172"/>
            <a:ext cx="4103831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  <p:pic>
        <p:nvPicPr>
          <p:cNvPr id="5" name="Picture 1" descr="C:\Users\нина\Desktop\30018227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5683" y="3824172"/>
            <a:ext cx="2227627" cy="280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8" name="Picture 12" descr="http://vbgcity.ru/sites/default/files/N_A_R_K_2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"/>
          <a:stretch/>
        </p:blipFill>
        <p:spPr bwMode="auto">
          <a:xfrm>
            <a:off x="6529497" y="495211"/>
            <a:ext cx="2414312" cy="3274256"/>
          </a:xfrm>
          <a:prstGeom prst="rect">
            <a:avLst/>
          </a:prstGeom>
          <a:noFill/>
          <a:effectLst>
            <a:softEdge rad="63500"/>
          </a:effectLst>
          <a:ex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44000" cy="1862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300"/>
              </a:lnSpc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 киноискусстве на первое место выдвинулась кинохроника – </a:t>
            </a:r>
            <a:r>
              <a:rPr lang="ru-RU" sz="22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самый оперативный вид кино. Мастера художественной </a:t>
            </a:r>
            <a:r>
              <a:rPr lang="ru-RU" sz="2200" b="1" spc="-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кинематог</a:t>
            </a:r>
            <a:r>
              <a:rPr lang="ru-RU" sz="22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-рафии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стремились рассказать о героях фронта и тыла. Живая память о тех временах показана в киноэпопеях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Р.Л.Кармена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«Великая Отечественная» и Ю.Озерова «Освобождение» ,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М.К.</a:t>
            </a:r>
            <a:r>
              <a:rPr lang="ru-RU" sz="2200" b="1" spc="-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Калатозов</a:t>
            </a:r>
            <a:r>
              <a:rPr lang="ru-RU" sz="22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«Летят журавли» и А.Смирнов «Белорусский вокзал» .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"/>
          <a:stretch/>
        </p:blipFill>
        <p:spPr bwMode="auto">
          <a:xfrm>
            <a:off x="35497" y="2204864"/>
            <a:ext cx="2376264" cy="3810000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sp3d>
            <a:bevelT/>
          </a:sp3d>
          <a:ex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2376264" cy="381000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>
            <a:bevelT/>
          </a:sp3d>
          <a:ex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204864"/>
            <a:ext cx="2304256" cy="3559628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sp3d>
            <a:bevelT/>
          </a:sp3d>
          <a:ex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6744" y="2852936"/>
            <a:ext cx="2411760" cy="375557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>
            <a:bevelT/>
          </a:sp3d>
          <a:ex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764704"/>
            <a:ext cx="8964612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Закрепление материала.</a:t>
            </a:r>
          </a:p>
          <a:p>
            <a:pPr marL="540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 вы понимаете эпиграф “Когда гремят пушки, музы молчат?” Так ли было во время ВОВ?</a:t>
            </a:r>
          </a:p>
          <a:p>
            <a:pPr marL="540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 какому виду искусства относились плакаты,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соз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-данные во время ВОВ? Назовите некоторые из них.</a:t>
            </a:r>
          </a:p>
          <a:p>
            <a:pPr marL="540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художников, запечатлевших радостный  миг победы.</a:t>
            </a:r>
          </a:p>
          <a:p>
            <a:pPr marL="540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Назовите знаменитые мемориальные комплексы.</a:t>
            </a:r>
          </a:p>
          <a:p>
            <a:pPr marL="540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Как называется музыкальное произведение, созданное в блокадном Ленинграде?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28092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</a:rPr>
              <a:t>Литература.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342900" lvl="0" indent="-342900"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</a:rPr>
              <a:t>Мировая 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</a:rPr>
              <a:t>художественной культуры (поурочное планирование), 7 класс. </a:t>
            </a:r>
            <a:r>
              <a:rPr lang="ru-RU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</a:rPr>
              <a:t>Н.Н.Куцман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</a:rPr>
              <a:t>.  Волгоград. Корифей. 2011 год.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</a:rPr>
              <a:t>Учебник «Мировая художественная культура». 7-9 классы: Базовый уровень.  </a:t>
            </a:r>
            <a:r>
              <a:rPr lang="ru-RU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</a:rPr>
              <a:t>Г.И.Данилова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</a:rPr>
              <a:t>. Москва. Дрофа. 2010 год.</a:t>
            </a:r>
          </a:p>
          <a:p>
            <a:pPr marL="342900" lvl="0" indent="-342900"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2"/>
              </a:rPr>
              <a:t>http://opisanie-kartin.com/opisanie-kartiny-arkadiya-plastova-fashist-proletel/</a:t>
            </a:r>
            <a:endParaRPr lang="ru-RU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342900" lvl="0" indent="-342900"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3"/>
              </a:rPr>
              <a:t>http://www.stihi-rus.ru/1/simonov/9.htm</a:t>
            </a:r>
            <a:endParaRPr lang="ru-RU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342900" marR="1270" lvl="0" indent="-342900"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</a:rPr>
              <a:t>Википедия – 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https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://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ru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.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wikipedia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.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org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/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wiki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/%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1%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BC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1%84%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BE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1%8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F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_%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E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2%84%96_7_(%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BE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1%81%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1%82%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BA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BE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hlinkClick r:id="rId4"/>
              </a:rPr>
              <a:t>1%87)</a:t>
            </a:r>
            <a:endParaRPr lang="ru-RU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34423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125" y="304800"/>
            <a:ext cx="82184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Когда гремят пушки,</a:t>
            </a:r>
          </a:p>
          <a:p>
            <a:pPr algn="r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музы молчат</a:t>
            </a:r>
          </a:p>
        </p:txBody>
      </p:sp>
      <p:pic>
        <p:nvPicPr>
          <p:cNvPr id="19460" name="Picture 4" descr="C:\Users\нина\Desktop\Новая папка (2)\МХК 7кл. Урок 34\483cb0cf8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505469"/>
            <a:ext cx="6447089" cy="4227785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0" y="5610225"/>
            <a:ext cx="9144000" cy="1131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Великая Отечественная война отринула это утверждение,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грохотали орудия по всей нашей земле, а музы  не молчали!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Поэты писали стихи, художники создавали картины.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1809750"/>
            <a:ext cx="2827338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0" y="5876925"/>
            <a:ext cx="29876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700"/>
              </a:lnSpc>
              <a:buFont typeface="Wingdings" pitchFamily="2" charset="2"/>
              <a:buNone/>
              <a:defRPr/>
            </a:pPr>
            <a:r>
              <a:rPr lang="ru-RU" b="1" i="1" spc="-1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Кукрыниксы</a:t>
            </a:r>
            <a:r>
              <a:rPr lang="ru-RU" b="1" i="1" spc="-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Плакат, посвященный нападению Германии на СССР.</a:t>
            </a:r>
          </a:p>
          <a:p>
            <a:pPr algn="ctr">
              <a:lnSpc>
                <a:spcPts val="1700"/>
              </a:lnSpc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22 июня 1941г.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35300" y="1906623"/>
            <a:ext cx="2905125" cy="408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43213" y="6021388"/>
            <a:ext cx="30972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И.М.Тоидзе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ctr">
              <a:lnSpc>
                <a:spcPts val="1900"/>
              </a:lnSpc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«Родина-мать зовет!». 1941г.</a:t>
            </a:r>
          </a:p>
        </p:txBody>
      </p:sp>
      <p:sp>
        <p:nvSpPr>
          <p:cNvPr id="5126" name="Прямоугольник 3"/>
          <p:cNvSpPr>
            <a:spLocks noChangeArrowheads="1"/>
          </p:cNvSpPr>
          <p:nvPr/>
        </p:nvSpPr>
        <p:spPr bwMode="auto">
          <a:xfrm>
            <a:off x="5903913" y="6021388"/>
            <a:ext cx="3221037" cy="8239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 Г. Корецкий.  «Воин Красной Армии, спаси!» 1942г.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843088"/>
            <a:ext cx="29876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-19050" y="115888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spc="-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 начале войны было  востребовано агитационное искусство.  </a:t>
            </a:r>
          </a:p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графике военных лет первое место занимал плакат.</a:t>
            </a:r>
          </a:p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Уже 22 июня появился плакат “Беспощадно разгромим и уничтожим врага!”.  Спустя неделю появился один из самых известных плакатов  “Родина-Мать зовет.  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Искусство живописи не осталось в стороне. Одно из первых мест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принадлежит </a:t>
            </a:r>
            <a:r>
              <a:rPr lang="ru-RU" sz="2400" b="1" spc="-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А.Пластову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В картине “Фашист пролетел”выражено философское осмысление лика войны. Одновременно видим трагическое и жизнеутверждающее начало. 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64436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А.А.Пластов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Фашист пролетел. 1942г.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138x185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см</a:t>
            </a: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118" y="1484784"/>
            <a:ext cx="6489417" cy="50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427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последние годы войны одно из лучших своих произведений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создали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Кукрыниксы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обратившись к образу древности - Софии Новгородской как символу непобедимости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Русской земли в картине “Бегство фашистов из Новгорода”. 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6227259" y="5373216"/>
            <a:ext cx="2843212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Кукрыниксы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Бегство фашистов 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из Новгорода. 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1944-1946. 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7051" y="1556792"/>
            <a:ext cx="5673525" cy="51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6156325" y="1844675"/>
            <a:ext cx="298767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Взывает к отмщению груда искореженных обломков памятника “Тысячелетие России”.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4392613" y="6381750"/>
            <a:ext cx="45720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Е.Е.Моисеенко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Победа. 1970-1972г.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525" y="649288"/>
            <a:ext cx="4356100" cy="528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Художники по-разному решают тему Победы, часто воплощают ее в возвышенно-приподнятых образах, где радость и трагедия слиты воедино. </a:t>
            </a:r>
          </a:p>
          <a:p>
            <a:pPr algn="ctr">
              <a:lnSpc>
                <a:spcPts val="2700"/>
              </a:lnSpc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этом плане характерна известная картина 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Е.Моисеенко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“Победа”. 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Последние бои в логове врага. На лестничном проеме разрушенного дома боец поддерживает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товарища, сраженного пулей.</a:t>
            </a:r>
            <a:endParaRPr lang="ru-RU" sz="2400" spc="-100" dirty="0">
              <a:cs typeface="Arial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10458" y="186742"/>
            <a:ext cx="4531970" cy="6211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598" y="1341328"/>
            <a:ext cx="78750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0" y="6381750"/>
            <a:ext cx="914400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П.А.Кривоногов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Победа. 1948г.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38113"/>
            <a:ext cx="9144000" cy="1130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П.А.Кривоногов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завершил свой путь в Берлине и создает </a:t>
            </a:r>
            <a:r>
              <a:rPr lang="ru-RU" sz="24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свою “Победу”, полную ликования и света. Вновь слышны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выстрелы, но это выстрелы в честь долгожданного события. </a:t>
            </a:r>
            <a:endParaRPr lang="ru-RU" sz="2400" spc="-100" dirty="0">
              <a:cs typeface="Arial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875" y="176213"/>
            <a:ext cx="917575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spc="-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Иначе решает эту тему </a:t>
            </a:r>
            <a:r>
              <a:rPr lang="ru-RU" sz="2400" b="1" spc="-12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В.Ф.Штраних</a:t>
            </a:r>
            <a:r>
              <a:rPr lang="ru-RU" sz="2400" b="1" spc="-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в картине “Салют Победы”.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Небо охвачено огнями фейерверка, который расцветает подобно ярким букетам цветов всем павшим и живым.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7601" y="1435236"/>
            <a:ext cx="7528797" cy="5008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644366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В.Ф.Штраних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Салют Победы. 1945г.</a:t>
            </a:r>
            <a:endParaRPr lang="ru-RU" i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791</Words>
  <Application>Microsoft Office PowerPoint</Application>
  <PresentationFormat>Экран (4:3)</PresentationFormat>
  <Paragraphs>84</Paragraphs>
  <Slides>22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Вероника</cp:lastModifiedBy>
  <cp:revision>52</cp:revision>
  <dcterms:created xsi:type="dcterms:W3CDTF">2013-05-25T01:27:08Z</dcterms:created>
  <dcterms:modified xsi:type="dcterms:W3CDTF">2016-01-10T12:53:30Z</dcterms:modified>
</cp:coreProperties>
</file>