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3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1" d="100"/>
          <a:sy n="61" d="100"/>
        </p:scale>
        <p:origin x="-154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mama.ru/blogs/kopilka-detskih-stihov/ctihi-pro-sinicu.html" TargetMode="External"/><Relationship Id="rId2" Type="http://schemas.openxmlformats.org/officeDocument/2006/relationships/hyperlink" Target="http://neposed.net/kids-literature/detskie-stihi/stihi-priroda/stikhi-pro-ptits-rossii/stikhi-pro-sinitsu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maschool.ru/stixi/stixi-pro-sinic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vamotkrytka.ru/dir/0-0-1-3288-2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516"/>
            <a:ext cx="9411378" cy="685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605" y="260648"/>
            <a:ext cx="9109114" cy="21852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Синичка, 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голосистая певичка 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викторина для 4-7 классов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717032"/>
            <a:ext cx="8547267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Силантьева»</a:t>
            </a:r>
            <a:endParaRPr lang="ru-RU" sz="2000" b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Цивильск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Республики</a:t>
            </a:r>
            <a:endParaRPr lang="en-US" sz="2800" b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800" b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5786" y="2793236"/>
            <a:ext cx="880346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Хоть грозит он нам ненастьем,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Хоть зимы он нам пророк —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Дышит благодатным счастьем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Твой </a:t>
            </a:r>
            <a:r>
              <a:rPr lang="ru-RU" sz="36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веселый … .</a:t>
            </a:r>
            <a:endParaRPr lang="ru-RU" sz="36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95536" y="5013176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7200" b="1" kern="0" dirty="0" smtClean="0">
                <a:solidFill>
                  <a:srgbClr val="FFFF00"/>
                </a:solidFill>
                <a:latin typeface="Times New Roman"/>
              </a:rPr>
              <a:t>голосок</a:t>
            </a:r>
            <a:endParaRPr lang="en-US" sz="7200" b="1" kern="0" dirty="0">
              <a:solidFill>
                <a:srgbClr val="FFFF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1340768"/>
            <a:ext cx="55081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Счастье — в ладони </a:t>
            </a:r>
            <a:r>
              <a:rPr lang="ru-RU" sz="36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синичка.</a:t>
            </a:r>
            <a:endParaRPr lang="ru-RU" sz="36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Прижми его крепче к себе!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Упустишь и вылетит птичка,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И не вернется </a:t>
            </a:r>
            <a:r>
              <a:rPr lang="ru-RU" sz="36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к ... .</a:t>
            </a:r>
            <a:endParaRPr lang="ru-RU" sz="36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95536" y="5013176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7200" b="1" kern="0" dirty="0" smtClean="0">
                <a:solidFill>
                  <a:srgbClr val="FFFF00"/>
                </a:solidFill>
                <a:latin typeface="Times New Roman"/>
              </a:rPr>
              <a:t>тебе</a:t>
            </a:r>
            <a:endParaRPr lang="en-US" sz="7200" b="1" kern="0" dirty="0">
              <a:solidFill>
                <a:srgbClr val="FFFF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4"/>
          <a:stretch/>
        </p:blipFill>
        <p:spPr bwMode="auto">
          <a:xfrm>
            <a:off x="0" y="-22772"/>
            <a:ext cx="9144000" cy="684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7504" y="1988840"/>
            <a:ext cx="511256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Спой мне песню, как синица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Тихо за морем жила;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Спой мне песню, как </a:t>
            </a:r>
            <a:r>
              <a:rPr lang="ru-RU" sz="36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…</a:t>
            </a:r>
            <a:endParaRPr lang="ru-RU" sz="36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За водой поутру шла</a:t>
            </a:r>
            <a:r>
              <a:rPr lang="ru-RU" sz="36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А.С. Пушкин</a:t>
            </a:r>
            <a:endParaRPr lang="ru-RU" sz="36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355976" y="5301208"/>
            <a:ext cx="352839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7200" b="1" kern="0" dirty="0" smtClean="0">
                <a:solidFill>
                  <a:srgbClr val="FFFF00"/>
                </a:solidFill>
                <a:latin typeface="Times New Roman"/>
              </a:rPr>
              <a:t>девица</a:t>
            </a:r>
            <a:endParaRPr lang="en-US" sz="7200" b="1" kern="0" dirty="0">
              <a:solidFill>
                <a:srgbClr val="FFFF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745" y="18159"/>
            <a:ext cx="7776865" cy="7478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Приучите птиц 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в мороз к своему окну, 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чтоб без песен 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не пришлось 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вам встречать весну…</a:t>
            </a:r>
            <a:endParaRPr lang="ru-RU" sz="48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48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Спасибо за участие 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в викторине!</a:t>
            </a:r>
          </a:p>
          <a:p>
            <a:pPr algn="ctr"/>
            <a:endParaRPr lang="ru-RU" sz="4800" b="1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019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neposed.net/kids-literature/detskie-stihi/stihi-priroda/stikhi-pro-ptits-rossii/stikhi-pro-sinitsu.html</a:t>
            </a:r>
            <a:endParaRPr lang="ru-RU" sz="2000" dirty="0" smtClean="0"/>
          </a:p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www.numama.ru/blogs/kopilka-detskih-stihov/ctihi-pro-sinicu.html</a:t>
            </a:r>
            <a:r>
              <a:rPr lang="ru-RU" sz="2000" dirty="0" smtClean="0"/>
              <a:t> </a:t>
            </a:r>
          </a:p>
          <a:p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mamaschool.ru/stixi/stixi-pro-sinicu</a:t>
            </a:r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40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6"/>
          <a:stretch/>
        </p:blipFill>
        <p:spPr bwMode="auto">
          <a:xfrm>
            <a:off x="0" y="-14696"/>
            <a:ext cx="9200714" cy="687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71114" y="836712"/>
            <a:ext cx="82296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Спозаранок скачут птицы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По заснеженным ветвям –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Желтогрудые синицы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Прилетели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в </a:t>
            </a:r>
            <a:r>
              <a:rPr lang="ru-RU" sz="36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… </a:t>
            </a: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к </a:t>
            </a:r>
            <a:r>
              <a:rPr lang="ru-RU" sz="36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нам!</a:t>
            </a:r>
            <a:endParaRPr lang="ru-RU" sz="36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5301208"/>
            <a:ext cx="2915816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7200" b="1" kern="0" dirty="0" smtClean="0">
                <a:solidFill>
                  <a:srgbClr val="FFFF00"/>
                </a:solidFill>
                <a:latin typeface="Times New Roman"/>
              </a:rPr>
              <a:t>гости</a:t>
            </a:r>
            <a:endParaRPr lang="en-US" sz="7200" b="1" kern="0" dirty="0">
              <a:solidFill>
                <a:srgbClr val="FFFF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439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r="5186"/>
          <a:stretch/>
        </p:blipFill>
        <p:spPr bwMode="auto">
          <a:xfrm>
            <a:off x="-1" y="0"/>
            <a:ext cx="9144001" cy="687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0270" y="1196752"/>
            <a:ext cx="468976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Весёлая синица</a:t>
            </a:r>
            <a:b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Морозов не боится.</a:t>
            </a:r>
            <a:b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Даже в минус </a:t>
            </a:r>
            <a:r>
              <a:rPr lang="ru-RU" sz="36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двадцать </a:t>
            </a: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пять</a:t>
            </a:r>
            <a:b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Любит </a:t>
            </a:r>
            <a:r>
              <a:rPr lang="ru-RU" sz="36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… распевать</a:t>
            </a: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! 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31640" y="5466171"/>
            <a:ext cx="3096344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7200" b="1" kern="0" dirty="0">
                <a:solidFill>
                  <a:srgbClr val="FFFF00"/>
                </a:solidFill>
                <a:latin typeface="Times New Roman"/>
              </a:rPr>
              <a:t>песни</a:t>
            </a:r>
            <a:endParaRPr lang="en-US" sz="7200" b="1" kern="0" dirty="0">
              <a:solidFill>
                <a:srgbClr val="FFFF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modersmal.skolverket.se/ryska/images/stories/ryska/bilder/bilder/sinichk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"/>
          <a:stretch/>
        </p:blipFill>
        <p:spPr bwMode="auto">
          <a:xfrm>
            <a:off x="0" y="0"/>
            <a:ext cx="9144000" cy="68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55576" y="836712"/>
            <a:ext cx="82296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- Синица, синица,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Что тебе снится?</a:t>
            </a:r>
          </a:p>
          <a:p>
            <a:pPr marL="617220" lvl="0" indent="-57150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FontTx/>
              <a:buChar char="-"/>
              <a:defRPr/>
            </a:pPr>
            <a:r>
              <a:rPr lang="ru-RU" sz="36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Зёрнышки</a:t>
            </a: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, </a:t>
            </a:r>
            <a:endParaRPr lang="ru-RU" sz="3600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мошки</a:t>
            </a: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Да хлебные </a:t>
            </a:r>
            <a:r>
              <a:rPr lang="ru-RU" sz="36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… .</a:t>
            </a: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11560" y="4819104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7200" b="1" kern="0" dirty="0">
                <a:solidFill>
                  <a:srgbClr val="FFFF00"/>
                </a:solidFill>
                <a:latin typeface="Times New Roman"/>
              </a:rPr>
              <a:t>к</a:t>
            </a:r>
            <a:r>
              <a:rPr lang="ru-RU" sz="7200" b="1" kern="0" dirty="0" smtClean="0">
                <a:solidFill>
                  <a:srgbClr val="FFFF00"/>
                </a:solidFill>
                <a:latin typeface="Times New Roman"/>
              </a:rPr>
              <a:t>рошки </a:t>
            </a:r>
            <a:endParaRPr lang="en-US" sz="7200" b="1" kern="0" dirty="0">
              <a:solidFill>
                <a:srgbClr val="FFFF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1\Desktop\я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04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61028" y="476672"/>
            <a:ext cx="82296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Скачет весело синица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И мороза не боится: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Нипочём ей холода,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Коль в кормушке есть </a:t>
            </a:r>
            <a:r>
              <a:rPr lang="ru-RU" sz="36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… !</a:t>
            </a:r>
            <a:endParaRPr lang="ru-RU" sz="36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27584" y="5041397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7200" b="1" kern="0" dirty="0" smtClean="0">
                <a:solidFill>
                  <a:srgbClr val="FFFF00"/>
                </a:solidFill>
                <a:latin typeface="Times New Roman"/>
              </a:rPr>
              <a:t>еда</a:t>
            </a:r>
            <a:endParaRPr lang="en-US" sz="7200" b="1" kern="0" dirty="0">
              <a:solidFill>
                <a:srgbClr val="FFFF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8"/>
          <a:stretch/>
        </p:blipFill>
        <p:spPr bwMode="auto">
          <a:xfrm>
            <a:off x="0" y="0"/>
            <a:ext cx="9144000" cy="687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3568" y="2564904"/>
            <a:ext cx="82296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Нелегко зимою птицам,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Им  в морозы много бед.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Ждем вас, милые синицы,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Прилетайте </a:t>
            </a:r>
            <a:r>
              <a:rPr lang="ru-RU" sz="36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на … .</a:t>
            </a:r>
            <a:endParaRPr lang="ru-RU" sz="36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029746" y="4941168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7200" b="1" kern="0" dirty="0" smtClean="0">
                <a:solidFill>
                  <a:srgbClr val="FFFF00"/>
                </a:solidFill>
                <a:latin typeface="Times New Roman"/>
              </a:rPr>
              <a:t>обед</a:t>
            </a:r>
            <a:endParaRPr lang="en-US" sz="7200" b="1" kern="0" dirty="0">
              <a:solidFill>
                <a:srgbClr val="FFFF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1\Desktop\яс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1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61028" y="1556792"/>
            <a:ext cx="390691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Морозы и метели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Синицам надоели!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И если спят синицы -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Синицам </a:t>
            </a:r>
            <a:r>
              <a:rPr lang="ru-RU" sz="36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… </a:t>
            </a: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снится!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5157192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7200" b="1" kern="0" dirty="0" smtClean="0">
                <a:solidFill>
                  <a:srgbClr val="FFFF00"/>
                </a:solidFill>
                <a:latin typeface="Times New Roman"/>
              </a:rPr>
              <a:t>лето</a:t>
            </a:r>
            <a:endParaRPr lang="en-US" sz="7200" b="1" kern="0" dirty="0">
              <a:solidFill>
                <a:srgbClr val="FFFF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\Desktop\яс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81" y="0"/>
            <a:ext cx="91448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709" y="1556792"/>
            <a:ext cx="579268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Посвисти еще</a:t>
            </a:r>
            <a:r>
              <a:rPr lang="ru-RU" sz="36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, синичка</a:t>
            </a: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Это добрая </a:t>
            </a:r>
            <a:r>
              <a:rPr lang="ru-RU" sz="36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… :</a:t>
            </a:r>
            <a:endParaRPr lang="ru-RU" sz="36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Рано утром прилететь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У </a:t>
            </a:r>
            <a:r>
              <a:rPr lang="ru-RU" sz="36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окошка посвистеть</a:t>
            </a: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95536" y="5013176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7200" b="1" kern="0" dirty="0" smtClean="0">
                <a:solidFill>
                  <a:srgbClr val="FFFF00"/>
                </a:solidFill>
                <a:latin typeface="Times New Roman"/>
              </a:rPr>
              <a:t>привычка</a:t>
            </a:r>
            <a:endParaRPr lang="en-US" sz="7200" b="1" kern="0" dirty="0">
              <a:solidFill>
                <a:srgbClr val="FFFF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64590" y="1556792"/>
            <a:ext cx="880346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Зимою для синичек</a:t>
            </a:r>
            <a:endParaRPr lang="en-US" sz="36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Ни комарика</a:t>
            </a:r>
            <a:r>
              <a:rPr lang="ru-RU" sz="36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, ни </a:t>
            </a: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мушки.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Всюду только снег да снег.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Хорошо</a:t>
            </a:r>
            <a:r>
              <a:rPr lang="ru-RU" sz="36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, что им </a:t>
            </a: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кормушки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Сделал добрый </a:t>
            </a:r>
            <a:r>
              <a:rPr lang="ru-RU" sz="36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… .</a:t>
            </a:r>
            <a:endParaRPr lang="ru-RU" sz="36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95536" y="5013176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7200" b="1" kern="0" dirty="0" smtClean="0">
                <a:solidFill>
                  <a:srgbClr val="FFFF00"/>
                </a:solidFill>
                <a:latin typeface="Times New Roman"/>
              </a:rPr>
              <a:t>человек</a:t>
            </a:r>
            <a:endParaRPr lang="en-US" sz="7200" b="1" kern="0" dirty="0">
              <a:solidFill>
                <a:srgbClr val="FFFF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276</Words>
  <Application>Microsoft Office PowerPoint</Application>
  <PresentationFormat>Экран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14</cp:revision>
  <dcterms:created xsi:type="dcterms:W3CDTF">2016-01-10T12:56:23Z</dcterms:created>
  <dcterms:modified xsi:type="dcterms:W3CDTF">2016-01-11T18:37:42Z</dcterms:modified>
</cp:coreProperties>
</file>