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2" r:id="rId5"/>
    <p:sldId id="258" r:id="rId6"/>
    <p:sldId id="259" r:id="rId7"/>
    <p:sldId id="270" r:id="rId8"/>
    <p:sldId id="260" r:id="rId9"/>
    <p:sldId id="261" r:id="rId10"/>
    <p:sldId id="265" r:id="rId11"/>
    <p:sldId id="264" r:id="rId12"/>
    <p:sldId id="268" r:id="rId13"/>
    <p:sldId id="269" r:id="rId14"/>
    <p:sldId id="271" r:id="rId15"/>
    <p:sldId id="267" r:id="rId16"/>
    <p:sldId id="272" r:id="rId17"/>
    <p:sldId id="274" r:id="rId18"/>
    <p:sldId id="266" r:id="rId19"/>
    <p:sldId id="275" r:id="rId20"/>
    <p:sldId id="273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8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32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1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21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2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3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5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3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3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9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3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tebe.info/stihi/blagodarnost-v-stihah.html" TargetMode="External"/><Relationship Id="rId2" Type="http://schemas.openxmlformats.org/officeDocument/2006/relationships/hyperlink" Target="http://otebe.info/stihi/spasibo-v-stihah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://bestgif.su/photo/spasibo/animashki_spasibo/26-0-532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45250"/>
            <a:ext cx="9109114" cy="29854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0000FF"/>
                </a:solidFill>
                <a:effectLst>
                  <a:glow rad="228600">
                    <a:srgbClr val="FF00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Спасибо -  </a:t>
            </a:r>
          </a:p>
          <a:p>
            <a:pPr algn="ctr"/>
            <a:r>
              <a:rPr lang="ru-RU" sz="6600" b="1" spc="50" dirty="0" smtClean="0">
                <a:ln w="11430"/>
                <a:solidFill>
                  <a:srgbClr val="0000FF"/>
                </a:solidFill>
                <a:effectLst>
                  <a:glow rad="228600">
                    <a:srgbClr val="FF00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800" b="1" spc="50" dirty="0">
                <a:ln w="11430"/>
                <a:solidFill>
                  <a:srgbClr val="0000FF"/>
                </a:solidFill>
                <a:effectLst>
                  <a:glow rad="228600">
                    <a:srgbClr val="FF00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пароль от всех сердец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B05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Поэтический сборник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B05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для конкурса чтецов для 5-9 классов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8126" y="3661945"/>
            <a:ext cx="8856685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Силантьева»</a:t>
            </a:r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Цивильск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510" name="Picture 6" descr="http://animashki.org/_bl/29/488698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6" y="3573016"/>
            <a:ext cx="4197850" cy="313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49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://sovacity.ucoz.ru/_ph/24/2/65599512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645"/>
            <a:ext cx="3837806" cy="455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23351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Давайте друг другу скажем спасибо,</a:t>
            </a:r>
          </a:p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Пускай благодарность согреет зимой,</a:t>
            </a:r>
          </a:p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Пускай это слово где бы ты ни был,</a:t>
            </a:r>
          </a:p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Сопутствует счастью, идет за тобой.</a:t>
            </a: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http://videootkritki.ucoz.ru/_ph/26/4896360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49016"/>
            <a:ext cx="3219472" cy="360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885596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слове «спасибо» есть нечто такое,</a:t>
            </a:r>
          </a:p>
          <a:p>
            <a:pPr algn="r"/>
            <a:r>
              <a:rPr lang="ru-RU" sz="3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Что дарит нам крылья порой за спиною.</a:t>
            </a:r>
          </a:p>
          <a:p>
            <a:pPr algn="r"/>
            <a:r>
              <a:rPr lang="ru-RU" sz="3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Давайте же чаще его говорить,</a:t>
            </a:r>
          </a:p>
          <a:p>
            <a:pPr algn="r"/>
            <a:r>
              <a:rPr lang="ru-RU" sz="3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Над серостью будней легко чтоб парить</a:t>
            </a:r>
            <a:r>
              <a:rPr lang="ru-RU" sz="31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.</a:t>
            </a:r>
            <a:endParaRPr lang="ru-RU" sz="31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Спешите </a:t>
            </a:r>
            <a:r>
              <a:rPr lang="ru-RU" sz="31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всегда</a:t>
            </a:r>
          </a:p>
          <a:p>
            <a:pPr algn="r"/>
            <a:r>
              <a:rPr lang="ru-RU" sz="31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3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благодарными быть</a:t>
            </a:r>
          </a:p>
          <a:p>
            <a:pPr algn="r"/>
            <a:r>
              <a:rPr lang="ru-RU" sz="3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слово простое </a:t>
            </a:r>
            <a:endParaRPr lang="ru-RU" sz="31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1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легко </a:t>
            </a:r>
            <a:r>
              <a:rPr lang="ru-RU" sz="3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говорить.</a:t>
            </a:r>
          </a:p>
          <a:p>
            <a:pPr algn="r"/>
            <a:r>
              <a:rPr lang="ru-RU" sz="3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Ведь нет </a:t>
            </a:r>
            <a:r>
              <a:rPr lang="ru-RU" sz="31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ничего</a:t>
            </a:r>
          </a:p>
          <a:p>
            <a:pPr algn="r"/>
            <a:r>
              <a:rPr lang="ru-RU" sz="31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3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приятней и проще,</a:t>
            </a:r>
          </a:p>
          <a:p>
            <a:pPr algn="r"/>
            <a:r>
              <a:rPr lang="ru-RU" sz="3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«Спасибо» пусть будет </a:t>
            </a:r>
            <a:endParaRPr lang="ru-RU" sz="31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1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 </a:t>
            </a:r>
            <a:r>
              <a:rPr lang="ru-RU" sz="3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жизни лишь больше.</a:t>
            </a:r>
          </a:p>
          <a:p>
            <a:pPr algn="r"/>
            <a:endParaRPr lang="ru-RU" sz="31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http://mtdata.ru/u23/photo5870/20668256366-0/huge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" b="100000" l="5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12" y="1844824"/>
            <a:ext cx="4199040" cy="452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686" y="116632"/>
            <a:ext cx="876237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Я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прошу вас, люди, помните о том,</a:t>
            </a:r>
          </a:p>
          <a:p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Что «спасибо» радость принесет 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ваш дом,</a:t>
            </a:r>
          </a:p>
          <a:p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Счастьем взгляд наполнит, 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лаской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добротой,</a:t>
            </a:r>
          </a:p>
          <a:p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согреет сердце 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нежной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теплотой!</a:t>
            </a:r>
          </a:p>
          <a:p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Благодарность ваша 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принесет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добро,</a:t>
            </a:r>
          </a:p>
          <a:p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От улыбки чьей-то 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станет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вам светло,</a:t>
            </a:r>
          </a:p>
          <a:p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 потом «спасибо» 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ком-то прорастет,</a:t>
            </a:r>
          </a:p>
          <a:p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цветами счастья буйно зацветет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!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7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://vipgif.ru/_ph/19/2/696828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4833"/>
            <a:ext cx="3923928" cy="426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64426"/>
            <a:ext cx="8927976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за солнце, за воздух и воду,</a:t>
            </a:r>
          </a:p>
          <a:p>
            <a:pPr algn="r"/>
            <a:r>
              <a:rPr lang="ru-RU" sz="3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дождь проливной, за сухую погоду,</a:t>
            </a:r>
          </a:p>
          <a:p>
            <a:pPr algn="r"/>
            <a:r>
              <a:rPr lang="ru-RU" sz="3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зной и за холод, за снег и цветы,</a:t>
            </a:r>
          </a:p>
          <a:p>
            <a:pPr algn="r"/>
            <a:r>
              <a:rPr lang="ru-RU" sz="3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Равнины и горы, поля и сады.</a:t>
            </a:r>
          </a:p>
          <a:p>
            <a:pPr algn="r"/>
            <a:endParaRPr lang="ru-RU" sz="31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1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</a:t>
            </a:r>
            <a:r>
              <a:rPr lang="ru-RU" sz="3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хлеб, </a:t>
            </a:r>
            <a:endParaRPr lang="ru-RU" sz="31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1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</a:t>
            </a:r>
            <a:r>
              <a:rPr lang="ru-RU" sz="3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еду на столе,</a:t>
            </a:r>
          </a:p>
          <a:p>
            <a:pPr algn="r"/>
            <a:r>
              <a:rPr lang="ru-RU" sz="3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радугу в небе </a:t>
            </a:r>
            <a:endParaRPr lang="ru-RU" sz="31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1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</a:t>
            </a:r>
            <a:r>
              <a:rPr lang="ru-RU" sz="3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луч на заре.</a:t>
            </a:r>
          </a:p>
          <a:p>
            <a:pPr algn="r"/>
            <a:r>
              <a:rPr lang="ru-RU" sz="3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Спасибо, что вижу, </a:t>
            </a:r>
            <a:endParaRPr lang="ru-RU" sz="31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1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хожу </a:t>
            </a:r>
            <a:r>
              <a:rPr lang="ru-RU" sz="3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дышу,</a:t>
            </a:r>
          </a:p>
          <a:p>
            <a:pPr algn="r"/>
            <a:r>
              <a:rPr lang="ru-RU" sz="3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Что слышу ушами</a:t>
            </a:r>
            <a:r>
              <a:rPr lang="ru-RU" sz="31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</a:t>
            </a:r>
          </a:p>
          <a:p>
            <a:pPr algn="r"/>
            <a:r>
              <a:rPr lang="ru-RU" sz="31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3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руками пишу.</a:t>
            </a:r>
          </a:p>
        </p:txBody>
      </p:sp>
    </p:spTree>
    <p:extLst>
      <p:ext uri="{BB962C8B-B14F-4D97-AF65-F5344CB8AC3E}">
        <p14:creationId xmlns:p14="http://schemas.microsoft.com/office/powerpoint/2010/main" val="407283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76672"/>
            <a:ext cx="5256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маме, папе и Творцу!..</a:t>
            </a:r>
          </a:p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всем, кто сделал меня лучше!..</a:t>
            </a:r>
          </a:p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дому отчему, крыльцу!..</a:t>
            </a:r>
          </a:p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тем, кто сам умеет слушать!..</a:t>
            </a:r>
          </a:p>
        </p:txBody>
      </p:sp>
      <p:pic>
        <p:nvPicPr>
          <p:cNvPr id="13316" name="Picture 4" descr="http://melochi-jizni.ru/_ph/22/2/5270761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97618"/>
            <a:ext cx="3051667" cy="385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4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http://img1.liveinternet.ru/images/attach/c/0/42/467/42467835_spasibo3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img1.liveinternet.ru/images/attach/c/0/42/467/42467835_spasibo3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C:\Users\1\Desktop\яяя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2" y="3284984"/>
            <a:ext cx="4698527" cy="34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975" y="325591"/>
            <a:ext cx="862000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закату, спасибо заре,</a:t>
            </a:r>
          </a:p>
          <a:p>
            <a:pPr algn="r"/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всем людям на доброй Земле!</a:t>
            </a:r>
          </a:p>
          <a:p>
            <a:pPr algn="r"/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дождю, облакам,  снегопаду,</a:t>
            </a:r>
          </a:p>
          <a:p>
            <a:pPr algn="r"/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улыбке, веселому  взгляду!</a:t>
            </a:r>
          </a:p>
          <a:p>
            <a:pPr algn="r"/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дороге,  бегущей долиной…</a:t>
            </a:r>
          </a:p>
          <a:p>
            <a:pPr algn="r"/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частушке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</a:t>
            </a:r>
          </a:p>
          <a:p>
            <a:pPr algn="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песне былинной!</a:t>
            </a:r>
          </a:p>
          <a:p>
            <a:pPr algn="r"/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любимой, 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учителю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другу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</a:t>
            </a:r>
          </a:p>
          <a:p>
            <a:pPr algn="r"/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Подать беззаветно 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готовым </a:t>
            </a:r>
          </a:p>
          <a:p>
            <a:pPr algn="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нам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руку.</a:t>
            </a:r>
          </a:p>
        </p:txBody>
      </p:sp>
    </p:spTree>
    <p:extLst>
      <p:ext uri="{BB962C8B-B14F-4D97-AF65-F5344CB8AC3E}">
        <p14:creationId xmlns:p14="http://schemas.microsoft.com/office/powerpoint/2010/main" val="154630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img1.liveinternet.ru/images/attach/c/0/118/26/118026499_BOL_ShOE_SPASIBO_an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4346848" cy="434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597666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мамочка моя,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теплоту твою и ласку,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то, что подарила сказку,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Мне в этом Мире светлом жить.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то, что воздухом дышу,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 парку зимнему иду,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удивительный рассвет,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то, что жизни лучше нет.</a:t>
            </a:r>
          </a:p>
        </p:txBody>
      </p:sp>
    </p:spTree>
    <p:extLst>
      <p:ext uri="{BB962C8B-B14F-4D97-AF65-F5344CB8AC3E}">
        <p14:creationId xmlns:p14="http://schemas.microsoft.com/office/powerpoint/2010/main" val="223340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188640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миру за начало дня!</a:t>
            </a:r>
          </a:p>
          <a:p>
            <a:pPr algn="r"/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Богу, что дает проснуться!</a:t>
            </a:r>
          </a:p>
          <a:p>
            <a:pPr algn="r"/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счастью, что в душе звеня,</a:t>
            </a:r>
          </a:p>
          <a:p>
            <a:pPr algn="r"/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Дает возможность людям улыбнуться.</a:t>
            </a:r>
          </a:p>
        </p:txBody>
      </p:sp>
      <p:pic>
        <p:nvPicPr>
          <p:cNvPr id="16388" name="Picture 4" descr="http://img0.liveinternet.ru/images/attach/c/4/80/644/80644688_spasib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48" y="2564904"/>
            <a:ext cx="5186350" cy="41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63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2238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миру за начало дня!</a:t>
            </a:r>
          </a:p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Богу, что дает проснуться!</a:t>
            </a:r>
          </a:p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счастью, что в душе звеня,</a:t>
            </a:r>
          </a:p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Дает возможность людям улыбнуться.</a:t>
            </a:r>
          </a:p>
        </p:txBody>
      </p:sp>
      <p:pic>
        <p:nvPicPr>
          <p:cNvPr id="4" name="Picture 2" descr="http://img0.liveinternet.ru/images/attach/c/5/85/213/85213672_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92541"/>
            <a:ext cx="4572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51179"/>
            <a:ext cx="71642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просто человеку,</a:t>
            </a:r>
          </a:p>
          <a:p>
            <a:pPr algn="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Что мимо горя не прошел,</a:t>
            </a:r>
          </a:p>
          <a:p>
            <a:pPr algn="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Что постелил в пути соломку,</a:t>
            </a:r>
          </a:p>
          <a:p>
            <a:pPr algn="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путь к спасению нашел.</a:t>
            </a:r>
          </a:p>
          <a:p>
            <a:pPr algn="r"/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Дай Бог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ему</a:t>
            </a:r>
          </a:p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всегда здоровья,</a:t>
            </a:r>
          </a:p>
          <a:p>
            <a:pPr algn="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Жить долго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-  долго</a:t>
            </a:r>
          </a:p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легко,</a:t>
            </a:r>
          </a:p>
          <a:p>
            <a:pPr algn="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просто</a:t>
            </a:r>
          </a:p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человеку,</a:t>
            </a:r>
          </a:p>
          <a:p>
            <a:pPr algn="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Что показал </a:t>
            </a:r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свое 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лицо.</a:t>
            </a:r>
          </a:p>
        </p:txBody>
      </p:sp>
      <p:pic>
        <p:nvPicPr>
          <p:cNvPr id="7" name="Picture 2" descr="http://kartinki-vernisazh.ru/_ph/43/2/26255798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" y="2091929"/>
            <a:ext cx="4560442" cy="473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2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r="10963"/>
          <a:stretch/>
        </p:blipFill>
        <p:spPr bwMode="auto">
          <a:xfrm>
            <a:off x="0" y="13988"/>
            <a:ext cx="9144000" cy="685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krasivie-kartinki.ru/images/spasibo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53660"/>
            <a:ext cx="2667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22695"/>
            <a:ext cx="79208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Среди вьюги и стужи январской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Есть один замечательный день.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Света в нем и тепла, как в день майский,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Несмотря на снега и метель.</a:t>
            </a:r>
          </a:p>
          <a:p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Это день, </a:t>
            </a:r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когда 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мы кого-либо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хорошее благодарим.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Говорим золотое </a:t>
            </a:r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«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спасибо»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Дорогим нам, любимым, родным.</a:t>
            </a: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Да здравствует "Спасибо!",</a:t>
            </a:r>
            <a:b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</a:b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Словаря венец,</a:t>
            </a:r>
            <a:b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</a:b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Оно не просто слово -</a:t>
            </a:r>
            <a:b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</a:b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Пароль от всех сердец.</a:t>
            </a:r>
          </a:p>
        </p:txBody>
      </p:sp>
      <p:pic>
        <p:nvPicPr>
          <p:cNvPr id="19460" name="Picture 4" descr="http://bestgif.su/_ph/41/2/93816616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276" y="2478157"/>
            <a:ext cx="36099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1\Desktop\яжир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0" b="99250" l="9894" r="89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6" y="980728"/>
            <a:ext cx="4102091" cy="579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70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 descr="http://bestanimationgif.com/gallery/files/full/spasibo/0008-N-P-A-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597352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92772"/>
            <a:ext cx="8866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Конец! Спасибо за внимание!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3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otebe.info/stihi/spasibo-v-stihah.html</a:t>
            </a:r>
            <a:endParaRPr lang="ru-RU" sz="2400" dirty="0" smtClean="0"/>
          </a:p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otebe.info/stihi/blagodarnost-v-stihah.html</a:t>
            </a:r>
            <a:endParaRPr lang="ru-RU" sz="2400" dirty="0" smtClean="0"/>
          </a:p>
          <a:p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bestgif.su/photo/spasibo/animashki_spasibo/26-0-5323</a:t>
            </a:r>
            <a:r>
              <a:rPr lang="ru-RU" sz="2400" dirty="0" smtClean="0"/>
              <a:t> </a:t>
            </a:r>
          </a:p>
        </p:txBody>
      </p:sp>
      <p:pic>
        <p:nvPicPr>
          <p:cNvPr id="4" name="Picture 2" descr="http://www.tunnel.ru/userfiles/ck/images/3313/Ot_vsej_dushi_bolshoe_spasibo___medvezhono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60652"/>
            <a:ext cx="3563888" cy="366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8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://i2.smiley4you.com/postcard/32/13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82114"/>
            <a:ext cx="2304256" cy="290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338226"/>
            <a:ext cx="4572000" cy="618630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 волшебного слова «спасибо»</a:t>
            </a:r>
          </a:p>
          <a:p>
            <a:pPr algn="r"/>
            <a:r>
              <a:rPr lang="ru-RU" sz="3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Тают льды и обиды </a:t>
            </a:r>
            <a:endParaRPr lang="ru-RU" sz="36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3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сердцах,</a:t>
            </a:r>
          </a:p>
          <a:p>
            <a:pPr algn="r"/>
            <a:r>
              <a:rPr lang="ru-RU" sz="3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Зажигается море улыбок</a:t>
            </a:r>
          </a:p>
          <a:p>
            <a:pPr algn="r"/>
            <a:r>
              <a:rPr lang="ru-RU" sz="3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софиты в счастливых глазах.</a:t>
            </a: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ttp://img1.liveinternet.ru/images/attach/c/8/101/982/101982741_92433644__1_2JP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img1.liveinternet.ru/images/attach/c/8/101/982/101982741_92433644__1_2JPE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img1.liveinternet.ru/images/attach/c/8/101/982/101982741_92433644__1_2JPE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img1.liveinternet.ru/images/attach/c/8/101/982/101982741_92433644__1_2JPE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img1.liveinternet.ru/images/attach/c/8/101/982/101982741_92433644__1_2JPE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0" name="Picture 12" descr="http://s017.radikal.ru/i440/1211/7b/a8d243ecafe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26" y1="95422" x2="94574" y2="95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80853"/>
            <a:ext cx="2808312" cy="45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5574" y="158160"/>
            <a:ext cx="679269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Если ж вы заслужили спасибо,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То вернется добро во стократ,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Потому это слово и дивно,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 уст летит оно, как бумеранг.</a:t>
            </a:r>
          </a:p>
          <a:p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Это слово по истине свято,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Ведь умеющий благодарить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Удивительно будет, богато,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красиво, и счастливо жить.</a:t>
            </a: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mirgif.com/spasibo/kartinka-spasib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618"/>
            <a:ext cx="3707904" cy="458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88640"/>
            <a:ext cx="60841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говорить полезно</a:t>
            </a:r>
            <a:b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</a:b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Если искренне и честно.</a:t>
            </a:r>
            <a:b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</a:b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солнышку за свет,</a:t>
            </a:r>
            <a:b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</a:b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за движение планет!</a:t>
            </a:r>
            <a:b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</a:b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полю </a:t>
            </a:r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зерно,</a:t>
            </a:r>
            <a:b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</a:b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печке за тепло,</a:t>
            </a:r>
            <a:b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</a:b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Маме за любовь,</a:t>
            </a:r>
            <a:b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</a:b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Миру вновь и вновь!</a:t>
            </a: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www.gifzona.ru/i/spas/13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01237"/>
            <a:ext cx="3272780" cy="421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547260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Давайте же друг другу «Спасибо!» говорить,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Улыбки и признательность без устали дарить!</a:t>
            </a:r>
          </a:p>
          <a:p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Давайте благодарными мы будем тут и там: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«Спасибо!» -  скажем солнышку, проснувшись по утрам!</a:t>
            </a: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4put.ru/pictures/max/198/60967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5563788" cy="437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215048"/>
            <a:ext cx="59401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«Спасибо!» - скажем хлебушку, что на столе нас ждет,</a:t>
            </a:r>
          </a:p>
          <a:p>
            <a:pPr algn="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«Спасибо!» - скажем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небушку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что дождик нам прольет!</a:t>
            </a:r>
          </a:p>
          <a:p>
            <a:pPr algn="r"/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«Спасибо!» - горы, реки, луга, поля, долины.</a:t>
            </a:r>
          </a:p>
          <a:p>
            <a:pPr algn="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«Спасибо!» - </a:t>
            </a:r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птичьей стае, </a:t>
            </a:r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Вдаль</a:t>
            </a:r>
          </a:p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пролетевшей клином.</a:t>
            </a:r>
          </a:p>
        </p:txBody>
      </p:sp>
    </p:spTree>
    <p:extLst>
      <p:ext uri="{BB962C8B-B14F-4D97-AF65-F5344CB8AC3E}">
        <p14:creationId xmlns:p14="http://schemas.microsoft.com/office/powerpoint/2010/main" val="125336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mirgif.com/spasibo/spasibo-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6" y="1408435"/>
            <a:ext cx="3456384" cy="544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54273"/>
            <a:ext cx="54360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«Спасибо!» - вашей маме, что жизнь вам подарила,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Что  ни единым  взглядом иль словом укорила…</a:t>
            </a:r>
          </a:p>
          <a:p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нашим вёснам, и осени, и зимам – 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Без них бы наше лето проскальзывало мимо…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pozdravka.com/_ph/6/2718033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636912"/>
            <a:ext cx="4691781" cy="469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06688" y="188640"/>
            <a:ext cx="54360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всем на свете: друзьям, родным, коллегам!</a:t>
            </a:r>
          </a:p>
          <a:p>
            <a:pPr algn="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нашим детям, закатам и рассветам!</a:t>
            </a:r>
          </a:p>
          <a:p>
            <a:pPr algn="r"/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нашей жизни, ведущей </a:t>
            </a:r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нас 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 итогу,</a:t>
            </a:r>
          </a:p>
          <a:p>
            <a:pPr algn="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каждому открытию, и каждому уроку…</a:t>
            </a: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794</Words>
  <Application>Microsoft Office PowerPoint</Application>
  <PresentationFormat>Экран (4:3)</PresentationFormat>
  <Paragraphs>160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18</cp:revision>
  <dcterms:created xsi:type="dcterms:W3CDTF">2016-01-10T12:56:23Z</dcterms:created>
  <dcterms:modified xsi:type="dcterms:W3CDTF">2016-01-11T18:23:04Z</dcterms:modified>
</cp:coreProperties>
</file>