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9" r:id="rId5"/>
    <p:sldId id="263" r:id="rId6"/>
    <p:sldId id="264" r:id="rId7"/>
    <p:sldId id="270" r:id="rId8"/>
    <p:sldId id="272" r:id="rId9"/>
    <p:sldId id="265" r:id="rId10"/>
    <p:sldId id="268" r:id="rId11"/>
    <p:sldId id="266" r:id="rId12"/>
    <p:sldId id="267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99"/>
    <a:srgbClr val="3399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C886-270A-4956-93EA-42F2C4CC7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DB9E-2B12-46EA-93F2-2C171F5B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7758-EAC6-4404-BA39-FBDE29BCD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51DD-662F-4895-9416-1CF8DF52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7C43-5E82-4621-94FE-C69BA1C3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DFA6-8733-4C84-B68F-C5237223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BD8-43CE-4530-A3E8-68998E4F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E0BF-4B7F-4CEA-9D3A-B0E0739B3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513B-DD50-4DE3-9559-20AECA61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8761-D4A5-4B10-8F74-5B069AA5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81D4-8727-46B9-B9DE-93EA3234D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DAEA82-BDC7-4BE2-9135-99B86ABC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0%BA%D0%B0%D1%80%D1%82%D0%B8%D0%BD%D0%BA%D0%B8%20%D0%BD%D0%BE%D0%B2%D1%8B%D0%B9%20%D0%B3%D0%BE%D0%B4%20%D0%B2%20%D1%80%D0%BE%D1%81%D1%81%D0%B8%D0%B8&amp;stype=image&amp;lr=2&amp;noreask=1&amp;source=wi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4674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Традиции встречи</a:t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 Нового 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года </a:t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России</a:t>
            </a:r>
            <a:br>
              <a:rPr lang="ru-RU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3399"/>
                </a:solidFill>
              </a:rPr>
              <a:t/>
            </a:r>
            <a:br>
              <a:rPr lang="ru-RU" b="1" dirty="0">
                <a:solidFill>
                  <a:srgbClr val="003399"/>
                </a:solidFill>
              </a:rPr>
            </a:br>
            <a:endParaRPr lang="ru-RU" sz="2000" b="1" dirty="0">
              <a:solidFill>
                <a:srgbClr val="003399"/>
              </a:solidFill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F3F7"/>
              </a:clrFrom>
              <a:clrTo>
                <a:srgbClr val="E0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429000"/>
            <a:ext cx="33115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89350"/>
            <a:ext cx="2549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3789040"/>
            <a:ext cx="439293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выполнила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Никишина Валерия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7Д класс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Валентина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Федоровна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106»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971550" y="4365625"/>
            <a:ext cx="734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Большинство семей России после угощения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отправляются в компании друзей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к новогодней елке в центр города.</a:t>
            </a:r>
            <a:endParaRPr lang="ru-RU" sz="2400" b="1"/>
          </a:p>
        </p:txBody>
      </p:sp>
      <p:pic>
        <p:nvPicPr>
          <p:cNvPr id="22531" name="Picture 4" descr="http://media.beta.vashdosug.ru/media/219188/834x52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5113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3212976"/>
            <a:ext cx="6840760" cy="44644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В эту ночь можно встретить людей, гуляющих в костюме Деда Мороза.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23555" name="Picture 2" descr="http://planeta44.ru/wp-content/uploads/2011/06/1355939883_66fa6d6cd6463f92c8936f06826b3aacd8b54aee.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93738"/>
            <a:ext cx="518477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71600" y="4149080"/>
            <a:ext cx="67262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Всю праздничную ночь Россия не спит,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 а веселится:</a:t>
            </a:r>
          </a:p>
          <a:p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 повсюду раздаются взрывы салютов и </a:t>
            </a:r>
          </a:p>
          <a:p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фейерверков,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слышится веселый смех людей…</a:t>
            </a:r>
            <a:endParaRPr lang="ru-RU" sz="2400" b="1" dirty="0"/>
          </a:p>
        </p:txBody>
      </p:sp>
      <p:pic>
        <p:nvPicPr>
          <p:cNvPr id="24579" name="Picture 4" descr="http://viero-spb.ru/wp-content/uploads/2015/05/be1a305150f004e5a87027a60cbec123__-900x600__i4569-icon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338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red.msk.ru/wp-content/uploads/2014/12/%D0%B2%D1%81%D0%B5%D1%81%D0%BE%D1%8E%D0%B7%D0%BD%D1%8B%D0%B9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480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556792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https://yandex.ru/images/search?text=%D0%BA%D0%B0%D1%80%D1%82%D0%B8%D0%BD%D0%BA%D0%B8%20%D0%BD%D0%BE%D0%B2%D1%8B%D0%B9%20%D0%B3%D0%BE%D0%B4%20%D0%B2%20%D1%80%D0%BE%D1%81%D1%81%D0%B8%D0%B8&amp;stype=image&amp;lr=2&amp;noreask=1&amp;source=wiz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6923088" cy="44973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Segoe Print" pitchFamily="2" charset="0"/>
              </a:rPr>
              <a:t>Традиции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Segoe Print" pitchFamily="2" charset="0"/>
              </a:rPr>
              <a:t> встречи Нового Года в России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Елка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Дед Мороз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Снегурочка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новогодний ужин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фейерверки,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6699"/>
                </a:solidFill>
                <a:latin typeface="Segoe Print" pitchFamily="2" charset="0"/>
              </a:rPr>
              <a:t>- массовые гуляния.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8913"/>
            <a:ext cx="1871662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5888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997200"/>
            <a:ext cx="23685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060575"/>
            <a:ext cx="25669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ttp://pimg.mycdn.me/getImage?url=http%3A%2F%2Fsupersolnishco.net%2Fwp-content%2Fuploads%2F2013%2F12%2Fnoviy-god-kartinki-ded-moroz-i-snegurochka.jpg&amp;type=WIDE_FEED_PANORAMA&amp;signatureToken=9lnGMbQISAFUW-mmXx5L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60350"/>
            <a:ext cx="2593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2852936"/>
            <a:ext cx="5554663" cy="35283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Segoe Print" pitchFamily="2" charset="0"/>
              </a:rPr>
              <a:t>Новогодние </a:t>
            </a:r>
            <a:r>
              <a:rPr lang="ru-RU" sz="2800" b="1" dirty="0">
                <a:latin typeface="Segoe Print" pitchFamily="2" charset="0"/>
              </a:rPr>
              <a:t>елки стоят на центральной площади каждого </a:t>
            </a:r>
            <a:r>
              <a:rPr lang="ru-RU" sz="2800" b="1" dirty="0" smtClean="0">
                <a:latin typeface="Segoe Print" pitchFamily="2" charset="0"/>
              </a:rPr>
              <a:t>города</a:t>
            </a:r>
            <a:br>
              <a:rPr lang="ru-RU" sz="2800" b="1" dirty="0" smtClean="0">
                <a:latin typeface="Segoe Print" pitchFamily="2" charset="0"/>
              </a:rPr>
            </a:b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15363" name="Picture 8" descr="http://rasfokus.ru/images/photos/medium/d3268e9957e805d185e22735d946cb8c.jpg"/>
          <p:cNvPicPr>
            <a:picLocks noChangeAspect="1" noChangeArrowheads="1"/>
          </p:cNvPicPr>
          <p:nvPr/>
        </p:nvPicPr>
        <p:blipFill>
          <a:blip r:embed="rId2" cstate="print"/>
          <a:srcRect b="3543"/>
          <a:stretch>
            <a:fillRect/>
          </a:stretch>
        </p:blipFill>
        <p:spPr bwMode="auto">
          <a:xfrm>
            <a:off x="179388" y="1341438"/>
            <a:ext cx="4181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://www.enlight.ru/camera/news/dec20_1478_big.jpg"/>
          <p:cNvPicPr>
            <a:picLocks noChangeAspect="1" noChangeArrowheads="1"/>
          </p:cNvPicPr>
          <p:nvPr/>
        </p:nvPicPr>
        <p:blipFill>
          <a:blip r:embed="rId3" cstate="print"/>
          <a:srcRect l="16837"/>
          <a:stretch>
            <a:fillRect/>
          </a:stretch>
        </p:blipFill>
        <p:spPr bwMode="auto">
          <a:xfrm>
            <a:off x="4499992" y="908720"/>
            <a:ext cx="3911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pmotor.s3.amazonaws.com/7/b/b/7bb4de98d75ebe5a4d9bf6304e3e224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33375"/>
            <a:ext cx="43926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547813" y="4868863"/>
            <a:ext cx="5472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Segoe Print" pitchFamily="2" charset="0"/>
              </a:rPr>
              <a:t> В каждой семье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Segoe Print" pitchFamily="2" charset="0"/>
              </a:rPr>
              <a:t>наряжают елку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16388" name="AutoShape 4" descr="http://%D1%88%D0%BE%D0%BB%D0%BE%D1%85%D0%BE%D0%B2%D1%81%D0%BA%D0%B8%D0%B9-%D1%80%D0%BE%D0%BE.%D1%80%D1%84/124610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6" descr="http://%D1%88%D0%BE%D0%BB%D0%BE%D1%85%D0%BE%D0%B2%D1%81%D0%BA%D0%B8%D0%B9-%D1%80%D0%BE%D0%BE.%D1%80%D1%84/124610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8" descr="http://%D1%88%D0%BE%D0%BB%D0%BE%D1%85%D0%BE%D0%B2%D1%81%D0%BA%D0%B8%D0%B9-%D1%80%D0%BE%D0%BE.%D1%80%D1%84/124610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10" descr="http://%D1%88%D0%BE%D0%BB%D0%BE%D1%85%D0%BE%D0%B2%D1%81%D0%BA%D0%B8%D0%B9-%D1%80%D0%BE%D0%BE.%D1%80%D1%84/124610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2" descr="http://%D1%88%D0%BE%D0%BB%D0%BE%D1%85%D0%BE%D0%B2%D1%81%D0%BA%D0%B8%D0%B9-%D1%80%D0%BE%D0%BE.%D1%80%D1%84/124610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916832"/>
            <a:ext cx="5544616" cy="36588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Segoe Print" pitchFamily="2" charset="0"/>
              </a:rPr>
              <a:t>В ночь </a:t>
            </a: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с 31 декабря на 1 января 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в </a:t>
            </a:r>
            <a:r>
              <a:rPr lang="ru-RU" sz="2400" b="1" dirty="0">
                <a:latin typeface="Segoe Print" pitchFamily="2" charset="0"/>
              </a:rPr>
              <a:t>каждой семье принято накрывать праздничный стол. 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Как </a:t>
            </a:r>
            <a:r>
              <a:rPr lang="ru-RU" sz="2400" b="1" dirty="0">
                <a:latin typeface="Segoe Print" pitchFamily="2" charset="0"/>
              </a:rPr>
              <a:t>правило, там неизменно присутствуют три </a:t>
            </a:r>
            <a:r>
              <a:rPr lang="ru-RU" sz="2400" b="1" dirty="0" smtClean="0">
                <a:latin typeface="Segoe Print" pitchFamily="2" charset="0"/>
              </a:rPr>
              <a:t>вещи : 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салат </a:t>
            </a:r>
            <a:r>
              <a:rPr lang="ru-RU" sz="2400" b="1" dirty="0">
                <a:latin typeface="Segoe Print" pitchFamily="2" charset="0"/>
              </a:rPr>
              <a:t>«</a:t>
            </a:r>
            <a:r>
              <a:rPr lang="ru-RU" sz="2400" b="1" dirty="0" smtClean="0">
                <a:latin typeface="Segoe Print" pitchFamily="2" charset="0"/>
              </a:rPr>
              <a:t>Оливье»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шампанское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мандарины</a:t>
            </a:r>
            <a:r>
              <a:rPr lang="ru-RU" sz="2400" b="1" dirty="0">
                <a:latin typeface="Segoe Print" pitchFamily="2" charset="0"/>
              </a:rPr>
              <a:t>. 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А также 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салат «Селедка по шубой»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запеченные утка или гусь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- бутерброды с икрой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16393" name="Picture 9" descr="http://www.djurenko.com/wp-content/uploads/2010/12/IMG_5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6672"/>
            <a:ext cx="1920214" cy="1440160"/>
          </a:xfrm>
          <a:prstGeom prst="ellipse">
            <a:avLst/>
          </a:prstGeom>
          <a:noFill/>
        </p:spPr>
      </p:pic>
      <p:pic>
        <p:nvPicPr>
          <p:cNvPr id="17412" name="Picture 13" descr="http://n-wall.ru/img/4/mandariny_korzina_vetka_hvoya_shampanskoe_bokaly_prazdnik_novyy_god_2560x1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893A6"/>
              </a:clrFrom>
              <a:clrTo>
                <a:srgbClr val="7893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997200"/>
            <a:ext cx="2581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http://www.hampshirefare.co.uk/GenerateImage.aspx?file=/userfilesimage/11581_NewlynsFarmXmasTurkey.jpg&amp;width=100&amp;height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060575"/>
            <a:ext cx="2387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http://s012.radikal.ru/i319/1503/cf/b5cadd5a4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2088231" cy="1566173"/>
          </a:xfrm>
          <a:prstGeom prst="ellipse">
            <a:avLst/>
          </a:prstGeom>
          <a:noFill/>
        </p:spPr>
      </p:pic>
      <p:pic>
        <p:nvPicPr>
          <p:cNvPr id="16403" name="Picture 19" descr="http://cooktoday.org/wp-content/uploads/2015/10/%D1%81%D0%B5%D0%BB%D1%8C%D0%B4%D1%8C-%D0%BF%D0%BE%D0%B4-%D1%88%D1%83%D0%B1%D0%BE%D0%B9.jpg"/>
          <p:cNvPicPr>
            <a:picLocks noChangeAspect="1" noChangeArrowheads="1"/>
          </p:cNvPicPr>
          <p:nvPr/>
        </p:nvPicPr>
        <p:blipFill>
          <a:blip r:embed="rId6" cstate="print"/>
          <a:srcRect r="5556"/>
          <a:stretch>
            <a:fillRect/>
          </a:stretch>
        </p:blipFill>
        <p:spPr bwMode="auto">
          <a:xfrm>
            <a:off x="3995936" y="4941168"/>
            <a:ext cx="2448272" cy="17281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624" y="2276872"/>
            <a:ext cx="6552728" cy="367213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/>
                <a:latin typeface="Segoe Print" pitchFamily="2" charset="0"/>
              </a:rPr>
              <a:t>В России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Segoe Print" pitchFamily="2" charset="0"/>
              </a:rPr>
              <a:t>принято «проводить» старый год около </a:t>
            </a:r>
            <a:r>
              <a:rPr lang="ru-RU" sz="2800" dirty="0">
                <a:solidFill>
                  <a:srgbClr val="002060"/>
                </a:solidFill>
                <a:effectLst/>
                <a:latin typeface="Segoe Print" pitchFamily="2" charset="0"/>
              </a:rPr>
              <a:t>11 часов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Segoe Print" pitchFamily="2" charset="0"/>
              </a:rPr>
              <a:t>вечера.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Segoe Print" pitchFamily="2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Segoe Print" pitchFamily="2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Segoe Print" pitchFamily="2" charset="0"/>
              </a:rPr>
            </a:br>
            <a:endParaRPr lang="ru-RU" sz="2800" dirty="0">
              <a:solidFill>
                <a:srgbClr val="002060"/>
              </a:solidFill>
              <a:effectLst/>
              <a:latin typeface="Segoe Print" pitchFamily="2" charset="0"/>
            </a:endParaRPr>
          </a:p>
        </p:txBody>
      </p:sp>
      <p:pic>
        <p:nvPicPr>
          <p:cNvPr id="18435" name="Picture 12" descr="http://www.event-tram.ru/wp-content/gallery/kids/Kids-004.jpg"/>
          <p:cNvPicPr>
            <a:picLocks noChangeAspect="1" noChangeArrowheads="1"/>
          </p:cNvPicPr>
          <p:nvPr/>
        </p:nvPicPr>
        <p:blipFill>
          <a:blip r:embed="rId2" cstate="print"/>
          <a:srcRect b="9364"/>
          <a:stretch>
            <a:fillRect/>
          </a:stretch>
        </p:blipFill>
        <p:spPr bwMode="auto">
          <a:xfrm>
            <a:off x="1835150" y="981075"/>
            <a:ext cx="46085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84213" y="4581525"/>
            <a:ext cx="7559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Затем все смотрят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телевизионное обращение главы государства.</a:t>
            </a:r>
            <a:endParaRPr lang="ru-RU" sz="2400" b="1"/>
          </a:p>
        </p:txBody>
      </p:sp>
      <p:pic>
        <p:nvPicPr>
          <p:cNvPr id="19459" name="Picture 10" descr="http://russianweek.ru/wp-content/uploads/2014/12/677W3h81C51BCtn34g2k5l074267xL-48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000945" cy="252204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ser.vse42.ru/files/P_S1280x936q80/Wnone/ui-549793041948e1.006511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70262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052736"/>
            <a:ext cx="6119813" cy="18002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24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60425" y="3860800"/>
            <a:ext cx="81137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400" b="1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Люди, предпочитающие праздновать Новый Год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 в домашней обстановке, как правило,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смотрят развлекательные передачи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Segoe Print" pitchFamily="2" charset="0"/>
              </a:rPr>
              <a:t> с участием звезд эстрады по ТВ.</a:t>
            </a:r>
            <a:endParaRPr lang="ru-RU" sz="2400" b="1"/>
          </a:p>
        </p:txBody>
      </p:sp>
      <p:pic>
        <p:nvPicPr>
          <p:cNvPr id="2" name="Picture 8" descr="http://i.ytimg.com/vi/HmDVSAu2HX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48069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147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Традиции встречи  Нового года  в России     </vt:lpstr>
      <vt:lpstr>Slide 2</vt:lpstr>
      <vt:lpstr>Новогодние елки стоят на центральной площади каждого города </vt:lpstr>
      <vt:lpstr>Slide 4</vt:lpstr>
      <vt:lpstr>В ночь с 31 декабря на 1 января  в каждой семье принято накрывать праздничный стол.   Как правило, там неизменно присутствуют три вещи :  - салат «Оливье» - шампанское - мандарины.   А также  - салат «Селедка по шубой» - запеченные утка или гусь - бутерброды с икрой</vt:lpstr>
      <vt:lpstr>В России принято «проводить» старый год около 11 часов вечера.   </vt:lpstr>
      <vt:lpstr>Slide 7</vt:lpstr>
      <vt:lpstr>Slide 8</vt:lpstr>
      <vt:lpstr>       </vt:lpstr>
      <vt:lpstr>Slide 10</vt:lpstr>
      <vt:lpstr>В эту ночь можно встретить людей, гуляющих в костюме Деда Мороза.       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22</cp:revision>
  <dcterms:created xsi:type="dcterms:W3CDTF">2012-01-10T09:14:33Z</dcterms:created>
  <dcterms:modified xsi:type="dcterms:W3CDTF">2016-01-13T14:59:30Z</dcterms:modified>
</cp:coreProperties>
</file>