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лександра Морозова" initials="А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F581-BDC9-44BB-8299-3ABD0A3082EF}" type="datetimeFigureOut">
              <a:rPr lang="ru-RU" smtClean="0"/>
              <a:pPr/>
              <a:t>13.01.2016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7ABF-3F6A-472A-BB4A-BEA7CFB66E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F581-BDC9-44BB-8299-3ABD0A3082EF}" type="datetimeFigureOut">
              <a:rPr lang="ru-RU" smtClean="0"/>
              <a:pPr/>
              <a:t>13.01.2016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7ABF-3F6A-472A-BB4A-BEA7CFB66E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F581-BDC9-44BB-8299-3ABD0A3082EF}" type="datetimeFigureOut">
              <a:rPr lang="ru-RU" smtClean="0"/>
              <a:pPr/>
              <a:t>13.01.2016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7ABF-3F6A-472A-BB4A-BEA7CFB66E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F581-BDC9-44BB-8299-3ABD0A3082EF}" type="datetimeFigureOut">
              <a:rPr lang="ru-RU" smtClean="0"/>
              <a:pPr/>
              <a:t>13.01.2016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7ABF-3F6A-472A-BB4A-BEA7CFB66E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F581-BDC9-44BB-8299-3ABD0A3082EF}" type="datetimeFigureOut">
              <a:rPr lang="ru-RU" smtClean="0"/>
              <a:pPr/>
              <a:t>13.01.2016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7ABF-3F6A-472A-BB4A-BEA7CFB66E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F581-BDC9-44BB-8299-3ABD0A3082EF}" type="datetimeFigureOut">
              <a:rPr lang="ru-RU" smtClean="0"/>
              <a:pPr/>
              <a:t>13.01.2016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7ABF-3F6A-472A-BB4A-BEA7CFB66E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F581-BDC9-44BB-8299-3ABD0A3082EF}" type="datetimeFigureOut">
              <a:rPr lang="ru-RU" smtClean="0"/>
              <a:pPr/>
              <a:t>13.01.2016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7ABF-3F6A-472A-BB4A-BEA7CFB66E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F581-BDC9-44BB-8299-3ABD0A3082EF}" type="datetimeFigureOut">
              <a:rPr lang="ru-RU" smtClean="0"/>
              <a:pPr/>
              <a:t>13.01.2016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7ABF-3F6A-472A-BB4A-BEA7CFB66E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F581-BDC9-44BB-8299-3ABD0A3082EF}" type="datetimeFigureOut">
              <a:rPr lang="ru-RU" smtClean="0"/>
              <a:pPr/>
              <a:t>13.01.2016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7ABF-3F6A-472A-BB4A-BEA7CFB66E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F581-BDC9-44BB-8299-3ABD0A3082EF}" type="datetimeFigureOut">
              <a:rPr lang="ru-RU" smtClean="0"/>
              <a:pPr/>
              <a:t>13.01.2016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7ABF-3F6A-472A-BB4A-BEA7CFB66E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F581-BDC9-44BB-8299-3ABD0A3082EF}" type="datetimeFigureOut">
              <a:rPr lang="ru-RU" smtClean="0"/>
              <a:pPr/>
              <a:t>13.01.2016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7ABF-3F6A-472A-BB4A-BEA7CFB66E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3F581-BDC9-44BB-8299-3ABD0A3082EF}" type="datetimeFigureOut">
              <a:rPr lang="ru-RU" smtClean="0"/>
              <a:pPr/>
              <a:t>13.01.2016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7ABF-3F6A-472A-BB4A-BEA7CFB66E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ile:David_A._Stewart_Rock_am_Ring_1987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en.wikipedia.org/wiki/File:Eurythmics_06101986_02_270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en.wikipedia.org/wiki/File:Eurythmics_06101986_02_27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nie_Lenno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images/search?text=%D0%BA%D0%B0%D1%80%D1%82%D0%B8%D0%BD%D0%BA%D0%B8%20Annie%20Lennox&amp;stype=image&amp;lr=2&amp;noreask=1&amp;source=wi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twitterevolutions.com/bgs/colorful-twitter-background.jpg"/>
          <p:cNvPicPr>
            <a:picLocks noChangeAspect="1" noChangeArrowheads="1"/>
          </p:cNvPicPr>
          <p:nvPr/>
        </p:nvPicPr>
        <p:blipFill>
          <a:blip r:embed="rId2" cstate="print"/>
          <a:srcRect l="346" t="1923" r="18760"/>
          <a:stretch>
            <a:fillRect/>
          </a:stretch>
        </p:blipFill>
        <p:spPr bwMode="auto">
          <a:xfrm>
            <a:off x="1" y="0"/>
            <a:ext cx="9144000" cy="2420888"/>
          </a:xfrm>
          <a:prstGeom prst="rect">
            <a:avLst/>
          </a:prstGeom>
          <a:noFill/>
        </p:spPr>
      </p:pic>
      <p:pic>
        <p:nvPicPr>
          <p:cNvPr id="3076" name="Picture 4" descr="http://www.windows7desktopwallpapers.com/wallpapers/1920x1080/black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96471"/>
            <a:ext cx="9144000" cy="47615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2132856"/>
            <a:ext cx="735752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66"/>
                </a:solidFill>
                <a:latin typeface="AR BLANCA" pitchFamily="2" charset="0"/>
              </a:rPr>
              <a:t>Sweet Dreams</a:t>
            </a:r>
          </a:p>
          <a:p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933056"/>
            <a:ext cx="404309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00FFFF"/>
                </a:solidFill>
                <a:latin typeface="AR BLANCA" pitchFamily="2" charset="0"/>
              </a:rPr>
              <a:t>(</a:t>
            </a:r>
            <a:r>
              <a:rPr lang="en-US" sz="6600" b="1" dirty="0" smtClean="0">
                <a:solidFill>
                  <a:srgbClr val="00FFFF"/>
                </a:solidFill>
                <a:latin typeface="AR BLANCA" pitchFamily="2" charset="0"/>
              </a:rPr>
              <a:t>Annie Lennox</a:t>
            </a:r>
            <a:r>
              <a:rPr lang="ru-RU" sz="6600" b="1" dirty="0" smtClean="0">
                <a:solidFill>
                  <a:srgbClr val="00FFFF"/>
                </a:solidFill>
                <a:latin typeface="AR BLANCA" pitchFamily="2" charset="0"/>
              </a:rPr>
              <a:t>)</a:t>
            </a:r>
            <a:endParaRPr lang="en-US" sz="6600" b="1" dirty="0" smtClean="0">
              <a:solidFill>
                <a:srgbClr val="00FFFF"/>
              </a:solidFill>
              <a:latin typeface="AR BLANCA" pitchFamily="2" charset="0"/>
            </a:endParaRPr>
          </a:p>
          <a:p>
            <a:r>
              <a:rPr lang="en-US" sz="6600" b="1" dirty="0" smtClean="0">
                <a:solidFill>
                  <a:srgbClr val="00FFFF"/>
                </a:solidFill>
                <a:latin typeface="AR BLANCA" pitchFamily="2" charset="0"/>
              </a:rPr>
              <a:t>  </a:t>
            </a:r>
          </a:p>
          <a:p>
            <a:r>
              <a:rPr lang="en-US" sz="6600" dirty="0" smtClean="0">
                <a:solidFill>
                  <a:srgbClr val="00FFFF"/>
                </a:solidFill>
                <a:latin typeface="AR BLANCA" pitchFamily="2" charset="0"/>
              </a:rPr>
              <a:t> </a:t>
            </a:r>
            <a:endParaRPr lang="ru-RU" sz="6600" dirty="0">
              <a:solidFill>
                <a:srgbClr val="00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399567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Работу выполнила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Бегларян  Диана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8Д класса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ГБОУ «Школа №106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r"/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Учитель английского языка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Шайдурова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Валентина Федоровна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ГБОУ «Школа №106»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otoknopa.ru/uploads/posts/2012-03/1331762432_uzori_vector_3.jpg"/>
          <p:cNvPicPr>
            <a:picLocks noChangeAspect="1" noChangeArrowheads="1"/>
          </p:cNvPicPr>
          <p:nvPr/>
        </p:nvPicPr>
        <p:blipFill>
          <a:blip r:embed="rId2" cstate="print"/>
          <a:srcRect b="81500"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7030A0"/>
              </a:buClr>
            </a:pPr>
            <a:r>
              <a:rPr lang="en-US" b="1" dirty="0" smtClean="0"/>
              <a:t>Annie Lennox</a:t>
            </a:r>
            <a:r>
              <a:rPr lang="en-US" dirty="0" smtClean="0"/>
              <a:t> (born 25 December 1954), </a:t>
            </a:r>
            <a:endParaRPr lang="ru-RU" dirty="0" smtClean="0"/>
          </a:p>
          <a:p>
            <a:pPr>
              <a:buClr>
                <a:srgbClr val="7030A0"/>
              </a:buClr>
            </a:pPr>
            <a:r>
              <a:rPr lang="en-US" b="1" dirty="0" smtClean="0"/>
              <a:t>Ann Lennox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is a Scottish singer,</a:t>
            </a:r>
            <a:r>
              <a:rPr lang="ru-RU" dirty="0" smtClean="0"/>
              <a:t> </a:t>
            </a:r>
            <a:r>
              <a:rPr lang="en-US" dirty="0" smtClean="0"/>
              <a:t>songwriter, political activist and philanthropist.</a:t>
            </a:r>
            <a:endParaRPr lang="ru-RU" dirty="0" smtClean="0"/>
          </a:p>
          <a:p>
            <a:pPr>
              <a:buClr>
                <a:srgbClr val="7030A0"/>
              </a:buClr>
            </a:pPr>
            <a:r>
              <a:rPr lang="en-US" dirty="0" smtClean="0"/>
              <a:t>Eurythmics released a long line of singles in the 1980s, including "Sweet Dreams"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8" name="Picture 4" descr="http://images5.fanpop.com/image/photos/30300000/Annie-Screencaps-annie-lennox-30367908-500-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93096"/>
            <a:ext cx="2376264" cy="2376264"/>
          </a:xfrm>
          <a:prstGeom prst="rect">
            <a:avLst/>
          </a:prstGeom>
          <a:noFill/>
        </p:spPr>
      </p:pic>
      <p:pic>
        <p:nvPicPr>
          <p:cNvPr id="1030" name="Picture 6" descr="http://cdn.pianosheetmusiconline.com/wp-content/uploads/2012/11/Annie-Lenn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293096"/>
            <a:ext cx="1771985" cy="2384884"/>
          </a:xfrm>
          <a:prstGeom prst="rect">
            <a:avLst/>
          </a:prstGeom>
          <a:noFill/>
        </p:spPr>
      </p:pic>
      <p:pic>
        <p:nvPicPr>
          <p:cNvPr id="1032" name="Picture 8" descr="http://media-cache-ec0.pinimg.com/736x/3f/b7/51/3fb75151308b6014fd03e39bc53d51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293096"/>
            <a:ext cx="2022352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en-US" dirty="0" smtClean="0"/>
              <a:t>Eurythmics were a British music duo consisting of members Annie Lennox and David A. Stewart.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Eurythmics' commercial breakthrough came with their second album, Sweet Dreams.</a:t>
            </a:r>
            <a:endParaRPr lang="ru-RU" dirty="0"/>
          </a:p>
        </p:txBody>
      </p:sp>
      <p:pic>
        <p:nvPicPr>
          <p:cNvPr id="16386" name="Picture 2" descr="http://www.photoknopa.ru/uploads/posts/2012-03/1331762480_uzori_vector_1.jpg"/>
          <p:cNvPicPr>
            <a:picLocks noChangeAspect="1" noChangeArrowheads="1"/>
          </p:cNvPicPr>
          <p:nvPr/>
        </p:nvPicPr>
        <p:blipFill>
          <a:blip r:embed="rId2" cstate="print"/>
          <a:srcRect b="81704"/>
          <a:stretch>
            <a:fillRect/>
          </a:stretch>
        </p:blipFill>
        <p:spPr bwMode="auto">
          <a:xfrm>
            <a:off x="0" y="0"/>
            <a:ext cx="9144000" cy="1412775"/>
          </a:xfrm>
          <a:prstGeom prst="rect">
            <a:avLst/>
          </a:prstGeom>
          <a:noFill/>
        </p:spPr>
      </p:pic>
      <p:pic>
        <p:nvPicPr>
          <p:cNvPr id="9" name="Рисунок 8" descr="Eurythmics_Rock_am_Ring_19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437112"/>
            <a:ext cx="3600400" cy="2249279"/>
          </a:xfrm>
          <a:prstGeom prst="rect">
            <a:avLst/>
          </a:prstGeom>
        </p:spPr>
      </p:pic>
      <p:pic>
        <p:nvPicPr>
          <p:cNvPr id="16388" name="Picture 4" descr="https://upload.wikimedia.org/wikipedia/commons/5/5e/Eurythmics_06101986_02_27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221088"/>
            <a:ext cx="1809750" cy="2476501"/>
          </a:xfrm>
          <a:prstGeom prst="rect">
            <a:avLst/>
          </a:prstGeom>
          <a:noFill/>
        </p:spPr>
      </p:pic>
      <p:pic>
        <p:nvPicPr>
          <p:cNvPr id="16390" name="Picture 6" descr="https://upload.wikimedia.org/wikipedia/commons/thumb/a/ac/David_A._Stewart_Rock_am_Ring_1987.jpg/330px-David_A._Stewart_Rock_am_Ring_198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293096"/>
            <a:ext cx="2095500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Энни Леннокс</a:t>
            </a:r>
            <a:r>
              <a:rPr lang="ru-RU" sz="1600" dirty="0" smtClean="0"/>
              <a:t> ( </a:t>
            </a:r>
            <a:r>
              <a:rPr lang="ru-RU" sz="1600" i="1" dirty="0" smtClean="0"/>
              <a:t>Annie Lennox</a:t>
            </a:r>
            <a:r>
              <a:rPr lang="ru-RU" sz="1600" dirty="0" smtClean="0"/>
              <a:t>) — шотландская певица. За свою карьеру она была удостоена премий  2Оскар»,  «Золотой глобус», четырёх «Гремми.</a:t>
            </a:r>
          </a:p>
          <a:p>
            <a:r>
              <a:rPr lang="ru-RU" sz="1600" dirty="0" smtClean="0"/>
              <a:t>Леннокс достигла наибольшего успеха в начале 1990-х годов, когда начала сольную карьеру, выпустив в  1992 году альбом «</a:t>
            </a:r>
            <a:r>
              <a:rPr lang="en-US" sz="1600" dirty="0" smtClean="0"/>
              <a:t>Diva”</a:t>
            </a:r>
            <a:r>
              <a:rPr lang="ru-RU" sz="1600" dirty="0" smtClean="0"/>
              <a:t>, выпустила  пять студийных альбомов и несколько сборников.</a:t>
            </a:r>
          </a:p>
          <a:p>
            <a:r>
              <a:rPr lang="ru-RU" sz="1600" dirty="0" smtClean="0"/>
              <a:t>Энни Леннокс была включена в список «</a:t>
            </a:r>
            <a:r>
              <a:rPr lang="ru-RU" sz="1600" i="1" dirty="0" smtClean="0"/>
              <a:t>100 величайших исполнителей всех времён по версии </a:t>
            </a:r>
            <a:r>
              <a:rPr lang="en-US" sz="1600" i="1" dirty="0" smtClean="0"/>
              <a:t>“Rolling Stone</a:t>
            </a:r>
            <a:r>
              <a:rPr lang="en-US" sz="1600" baseline="30000" dirty="0" smtClean="0"/>
              <a:t>/</a:t>
            </a:r>
            <a:r>
              <a:rPr lang="en-US" sz="1600" dirty="0" smtClean="0"/>
              <a:t> </a:t>
            </a:r>
            <a:r>
              <a:rPr lang="ru-RU" sz="1600" dirty="0" smtClean="0"/>
              <a:t> Ей был присвоен титул «</a:t>
            </a:r>
            <a:r>
              <a:rPr lang="ru-RU" sz="1600" i="1" dirty="0" smtClean="0"/>
              <a:t>Самого успешного музыканта Великобритании</a:t>
            </a:r>
            <a:r>
              <a:rPr lang="ru-RU" sz="1600" dirty="0" smtClean="0"/>
              <a:t>» благодаря её коммерческому успеху. Леннокс является одной из самых продаваемых музыкантов с продажами более 80 миллионов записей по всему миру.</a:t>
            </a:r>
          </a:p>
          <a:p>
            <a:r>
              <a:rPr lang="ru-RU" sz="1600" dirty="0" smtClean="0"/>
              <a:t>Энни Леннокс активно занимается благотворительностью (борьбой за права женщин, за сохранение лесов, против эпидемии ВИЧ, нищеты, и т. д.). Она является послом доброй воли</a:t>
            </a:r>
            <a:r>
              <a:rPr lang="en-US" sz="1600" dirty="0" smtClean="0"/>
              <a:t> </a:t>
            </a:r>
            <a:r>
              <a:rPr lang="ru-RU" sz="1600" dirty="0" smtClean="0"/>
              <a:t>ЮНЭЙДС. В 2011 году  была награждена орденом Британской империи.</a:t>
            </a:r>
            <a:endParaRPr lang="ru-RU" sz="1600" dirty="0"/>
          </a:p>
        </p:txBody>
      </p:sp>
      <p:pic>
        <p:nvPicPr>
          <p:cNvPr id="16386" name="Picture 2" descr="http://www.photoknopa.ru/uploads/posts/2012-03/1331762480_uzori_vector_1.jpg"/>
          <p:cNvPicPr>
            <a:picLocks noChangeAspect="1" noChangeArrowheads="1"/>
          </p:cNvPicPr>
          <p:nvPr/>
        </p:nvPicPr>
        <p:blipFill>
          <a:blip r:embed="rId2" cstate="print"/>
          <a:srcRect b="81704"/>
          <a:stretch>
            <a:fillRect/>
          </a:stretch>
        </p:blipFill>
        <p:spPr bwMode="auto">
          <a:xfrm>
            <a:off x="0" y="1"/>
            <a:ext cx="9144000" cy="1062402"/>
          </a:xfrm>
          <a:prstGeom prst="rect">
            <a:avLst/>
          </a:prstGeom>
          <a:noFill/>
        </p:spPr>
      </p:pic>
      <p:pic>
        <p:nvPicPr>
          <p:cNvPr id="9" name="Рисунок 8" descr="Eurythmics_Rock_am_Ring_19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725144"/>
            <a:ext cx="3024336" cy="1889394"/>
          </a:xfrm>
          <a:prstGeom prst="rect">
            <a:avLst/>
          </a:prstGeom>
        </p:spPr>
      </p:pic>
      <p:pic>
        <p:nvPicPr>
          <p:cNvPr id="16388" name="Picture 4" descr="https://upload.wikimedia.org/wikipedia/commons/5/5e/Eurythmics_06101986_02_27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444531"/>
            <a:ext cx="1763688" cy="24134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C000"/>
              </a:buClr>
            </a:pPr>
            <a:r>
              <a:rPr lang="ru-RU" dirty="0" smtClean="0"/>
              <a:t>Источники</a:t>
            </a:r>
          </a:p>
          <a:p>
            <a:pPr>
              <a:buClr>
                <a:srgbClr val="FFC000"/>
              </a:buClr>
            </a:pPr>
            <a:endParaRPr lang="ru-RU" dirty="0"/>
          </a:p>
        </p:txBody>
      </p:sp>
      <p:pic>
        <p:nvPicPr>
          <p:cNvPr id="16386" name="Picture 2" descr="http://www.photoknopa.ru/uploads/posts/2012-03/1331762480_uzori_vector_1.jpg"/>
          <p:cNvPicPr>
            <a:picLocks noChangeAspect="1" noChangeArrowheads="1"/>
          </p:cNvPicPr>
          <p:nvPr/>
        </p:nvPicPr>
        <p:blipFill>
          <a:blip r:embed="rId2" cstate="print"/>
          <a:srcRect b="81704"/>
          <a:stretch>
            <a:fillRect/>
          </a:stretch>
        </p:blipFill>
        <p:spPr bwMode="auto">
          <a:xfrm>
            <a:off x="0" y="0"/>
            <a:ext cx="9144000" cy="14127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59632" y="2636912"/>
            <a:ext cx="4395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https://en.wikipedia.org/wiki/Annie_Lennox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1259632" y="32849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https://yandex.ru/images/search?text=%D0%BA%D0%B0%D1%80%D1%82%D0%B8%D0%BD%D0%BA%D0%B8%20Annie%20Lennox&amp;stype=image&amp;lr=2&amp;noreask=1&amp;source=wiz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109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Тема Office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 Морозова</dc:creator>
  <cp:lastModifiedBy>acer</cp:lastModifiedBy>
  <cp:revision>14</cp:revision>
  <dcterms:created xsi:type="dcterms:W3CDTF">2015-12-04T13:13:11Z</dcterms:created>
  <dcterms:modified xsi:type="dcterms:W3CDTF">2016-01-13T15:00:16Z</dcterms:modified>
</cp:coreProperties>
</file>