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57" r:id="rId5"/>
    <p:sldId id="259" r:id="rId6"/>
    <p:sldId id="261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604"/>
    <a:srgbClr val="0000FF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54" autoAdjust="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ruwiki/142921" TargetMode="External"/><Relationship Id="rId7" Type="http://schemas.openxmlformats.org/officeDocument/2006/relationships/image" Target="../media/image8.jpeg"/><Relationship Id="rId2" Type="http://schemas.openxmlformats.org/officeDocument/2006/relationships/hyperlink" Target="http://dic.academic.ru/dic.nsf/ruwiki/1352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dic.academic.ru/dic.nsf/ruwiki/376" TargetMode="External"/><Relationship Id="rId5" Type="http://schemas.openxmlformats.org/officeDocument/2006/relationships/hyperlink" Target="http://dic.academic.ru/dic.nsf/ruwiki/4663" TargetMode="External"/><Relationship Id="rId4" Type="http://schemas.openxmlformats.org/officeDocument/2006/relationships/hyperlink" Target="http://dic.academic.ru/dic.nsf/ruwiki/1736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an/" TargetMode="External"/><Relationship Id="rId2" Type="http://schemas.openxmlformats.org/officeDocument/2006/relationships/hyperlink" Target="http://www.myshared.ru/slide/1219590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" TargetMode="External"/><Relationship Id="rId4" Type="http://schemas.openxmlformats.org/officeDocument/2006/relationships/hyperlink" Target="https://yandex.ru/images/search?img_url=htt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ЕДИНИЦЫ ВРЕМЕНИ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496" y="3929066"/>
            <a:ext cx="4471974" cy="2571768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Работу выполнила: Харина Мария,</a:t>
            </a:r>
          </a:p>
          <a:p>
            <a:pPr algn="l">
              <a:spcBef>
                <a:spcPts val="0"/>
              </a:spcBef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ученица 5б класса МБОУ СШ №1,</a:t>
            </a:r>
          </a:p>
          <a:p>
            <a:pPr algn="l">
              <a:spcBef>
                <a:spcPts val="0"/>
              </a:spcBef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г. Архангельск, Архангельская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область.</a:t>
            </a: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 algn="l">
              <a:spcBef>
                <a:spcPts val="0"/>
              </a:spcBef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Руководитель: Куприянович Марина Олеговна,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учитель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математики высшей квалификационной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категории МБОУ СШ №1,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г. Архангельск, Архангельская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область, 2016 год</a:t>
            </a:r>
          </a:p>
          <a:p>
            <a:endParaRPr lang="ru-RU" sz="1800" i="1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32656"/>
            <a:ext cx="741682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/>
              <a:t>ВРЕМЯ</a:t>
            </a:r>
            <a:r>
              <a:rPr lang="ru-RU" i="1" dirty="0" smtClean="0"/>
              <a:t>, понятие, позволяющее установить, когда произошло то или иное событие по отношению к другим событиям, т. е. определить, на сколько секунд, минут, часов, дней, месяцев, лет или столетий одно из них случилось раньше или позже другого.</a:t>
            </a:r>
          </a:p>
          <a:p>
            <a:r>
              <a:rPr lang="ru-RU" i="1" dirty="0" smtClean="0"/>
              <a:t>Во многих европейских языках “время” – одно из самых употребительных имен существительных. </a:t>
            </a:r>
          </a:p>
          <a:p>
            <a:endParaRPr lang="ru-RU" i="1" dirty="0" smtClean="0"/>
          </a:p>
          <a:p>
            <a:endParaRPr lang="ru-RU" i="1" dirty="0" smtClean="0"/>
          </a:p>
          <a:p>
            <a:pPr algn="ctr"/>
            <a:r>
              <a:rPr lang="ru-RU" sz="4400" b="1" i="1" dirty="0" smtClean="0"/>
              <a:t>Выражения о времени</a:t>
            </a:r>
          </a:p>
          <a:p>
            <a:pPr algn="ctr"/>
            <a:r>
              <a:rPr lang="ru-RU" i="1" dirty="0" smtClean="0"/>
              <a:t>Нет времени.</a:t>
            </a:r>
          </a:p>
          <a:p>
            <a:pPr algn="ctr"/>
            <a:r>
              <a:rPr lang="ru-RU" i="1" dirty="0" smtClean="0"/>
              <a:t>Время летит.</a:t>
            </a:r>
          </a:p>
          <a:p>
            <a:pPr algn="ctr"/>
            <a:r>
              <a:rPr lang="ru-RU" i="1" dirty="0" smtClean="0"/>
              <a:t>Время как резиновое.</a:t>
            </a:r>
          </a:p>
          <a:p>
            <a:pPr algn="ctr"/>
            <a:r>
              <a:rPr lang="ru-RU" i="1" dirty="0" smtClean="0"/>
              <a:t>Тратить время.</a:t>
            </a:r>
          </a:p>
          <a:p>
            <a:pPr algn="ctr"/>
            <a:r>
              <a:rPr lang="ru-RU" i="1" dirty="0" smtClean="0"/>
              <a:t>Убить время!</a:t>
            </a:r>
          </a:p>
          <a:p>
            <a:pPr algn="ctr"/>
            <a:r>
              <a:rPr lang="ru-RU" i="1" dirty="0" smtClean="0"/>
              <a:t>Времени хоть отбавляй!</a:t>
            </a:r>
          </a:p>
          <a:p>
            <a:pPr algn="ctr"/>
            <a:r>
              <a:rPr lang="ru-RU" i="1" dirty="0" smtClean="0"/>
              <a:t>Экономить время.</a:t>
            </a:r>
            <a:endParaRPr lang="ru-RU" i="1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Галя\Рабочий стол\Маша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428604"/>
            <a:ext cx="3783902" cy="2837927"/>
          </a:xfrm>
          <a:prstGeom prst="rect">
            <a:avLst/>
          </a:prstGeom>
          <a:noFill/>
        </p:spPr>
      </p:pic>
      <p:pic>
        <p:nvPicPr>
          <p:cNvPr id="2052" name="Picture 4" descr="C:\Documents and Settings\Галя\Рабочий стол\Маша\iedinitsy_vriemieni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429000"/>
            <a:ext cx="3786182" cy="2832064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Время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1800" i="1" dirty="0" smtClean="0"/>
              <a:t>Секунда – единица измерение времени, одна из  основных  единиц.</a:t>
            </a:r>
          </a:p>
          <a:p>
            <a:r>
              <a:rPr lang="ru-RU" sz="1800" i="1" dirty="0" smtClean="0"/>
              <a:t>Минута - единица времени, равная 60 с, от латинского «маленький, мелкий».</a:t>
            </a:r>
          </a:p>
          <a:p>
            <a:r>
              <a:rPr lang="ru-RU" sz="1800" i="1" dirty="0" smtClean="0"/>
              <a:t>Час - единица времени, равная 60 мин.</a:t>
            </a:r>
          </a:p>
          <a:p>
            <a:r>
              <a:rPr lang="ru-RU" sz="1800" i="1" dirty="0" smtClean="0"/>
              <a:t>Сутки - единица времени, равная 24ч.</a:t>
            </a:r>
          </a:p>
          <a:p>
            <a:r>
              <a:rPr lang="ru-RU" sz="1800" i="1" dirty="0" smtClean="0"/>
              <a:t>Неделя - промежуток времени, равный 7 суткам. Впервые введён на Древнем Востоке. (Семь дней недели отождествляли с известными в то время планетами.)</a:t>
            </a:r>
          </a:p>
          <a:p>
            <a:r>
              <a:rPr lang="ru-RU" sz="1800" i="1" dirty="0" smtClean="0"/>
              <a:t>Месяц - промежуток времени, близкий к периоду обращения Луны вокруг Земли. Время от одного полнолуния до другого составляет 29 с половиной дней.</a:t>
            </a:r>
          </a:p>
          <a:p>
            <a:r>
              <a:rPr lang="ru-RU" sz="1800" i="1" dirty="0" smtClean="0"/>
              <a:t>Год - промежуток времени, приблизительно равный периоду обращения Земли вокруг Солнца. В астрономии различают звёздный, солнечный, лунный, календарный (365, 366дней).</a:t>
            </a:r>
          </a:p>
          <a:p>
            <a:r>
              <a:rPr lang="ru-RU" sz="1800" i="1" dirty="0" smtClean="0"/>
              <a:t>Век - промежуток времени, равный 100 календарным годам. XXI век длится с 1 января 2001 года по31 декабря 2100г.</a:t>
            </a:r>
          </a:p>
          <a:p>
            <a:r>
              <a:rPr lang="ru-RU" sz="1800" i="1" dirty="0" smtClean="0"/>
              <a:t>Тысячелетие - промежуток времени, равный 1000 годам.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Единицы измерения времени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rgbClr val="FF0000"/>
                </a:solidFill>
              </a:rPr>
              <a:t>секунда 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минута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часы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1030" name="Picture 6" descr="C:\Documents and Settings\Галя\Рабочий стол\Маша\97f716a181c1b18788a488318d93976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772816"/>
            <a:ext cx="2376264" cy="2376264"/>
          </a:xfrm>
          <a:prstGeom prst="rect">
            <a:avLst/>
          </a:prstGeom>
          <a:noFill/>
        </p:spPr>
      </p:pic>
      <p:pic>
        <p:nvPicPr>
          <p:cNvPr id="1031" name="Picture 7" descr="C:\Documents and Settings\Галя\Рабочий стол\Маша\Blog-1-stopwat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2789802" cy="2231842"/>
          </a:xfrm>
          <a:prstGeom prst="rect">
            <a:avLst/>
          </a:prstGeom>
          <a:noFill/>
        </p:spPr>
      </p:pic>
      <p:pic>
        <p:nvPicPr>
          <p:cNvPr id="1032" name="Picture 8" descr="C:\Documents and Settings\Галя\Рабочий стол\Маша\cloc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09120"/>
            <a:ext cx="2348880" cy="2348880"/>
          </a:xfrm>
          <a:prstGeom prst="rect">
            <a:avLst/>
          </a:prstGeom>
          <a:noFill/>
        </p:spPr>
      </p:pic>
      <p:pic>
        <p:nvPicPr>
          <p:cNvPr id="1033" name="Picture 9" descr="C:\Documents and Settings\Галя\Рабочий стол\Маша\img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3131840" y="4941168"/>
            <a:ext cx="1862092" cy="1465535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5796136" y="5373215"/>
            <a:ext cx="2880320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1час =60мин</a:t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1мин=60сек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347864" y="227687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347864" y="285293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347864" y="350100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История Кремлёвских курантов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47500" lnSpcReduction="20000"/>
          </a:bodyPr>
          <a:lstStyle/>
          <a:p>
            <a:r>
              <a:rPr lang="ru-RU" sz="3400" i="1" dirty="0" smtClean="0"/>
              <a:t>Факт: Название главных часов страны произошло от французского слова </a:t>
            </a:r>
            <a:r>
              <a:rPr lang="ru-RU" sz="3400" i="1" dirty="0" err="1" smtClean="0"/>
              <a:t>courant</a:t>
            </a:r>
            <a:r>
              <a:rPr lang="ru-RU" sz="3400" i="1" dirty="0" smtClean="0"/>
              <a:t> — текущий, бегущий. Кремлевские куранты занимают два последних этажа (8—10-й) Спасской башни. К курантам ведут 117 каменных ступеней. За ними начинаются чугунные ступени винтовой лестницы, ведущие на восьмой этаж. Первые часы на Спасской башне появились в начале XVII в. Их создал английский мастер Христофор </a:t>
            </a:r>
            <a:r>
              <a:rPr lang="ru-RU" sz="3400" i="1" dirty="0" err="1" smtClean="0"/>
              <a:t>Галовей</a:t>
            </a:r>
            <a:r>
              <a:rPr lang="ru-RU" sz="3400" i="1" dirty="0" smtClean="0"/>
              <a:t>. Через некоторое время русский царь Петр I выписал из Голландии другие часы. Сначала их везли на корабле по морю, затем доставляли на 30 подводах до Кремля. Когда и эти часы обветшали, вместо них поставили другие большие </a:t>
            </a:r>
            <a:r>
              <a:rPr lang="ru-RU" sz="3400" i="1" dirty="0" err="1" smtClean="0"/>
              <a:t>курантовые</a:t>
            </a:r>
            <a:r>
              <a:rPr lang="ru-RU" sz="3400" i="1" dirty="0" smtClean="0"/>
              <a:t> часы, хранившиеся в Оружейной палате. Размеры: Часы выходят на 4 стороны башни, диаметр каждого циферблата 6 м 12 см, высота цифр 72 см, длина часовой стрелки 2 м 97 см, минутной — 3 м 27 см. Полутораметровый маятник весит 32 кг. 9 колоколов отбивают каждые четверть часа, и один колокол — каждый час. Кремлевские Куранты Спасская башня Кремля, Москва, Россия. Год создания: 1851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Documents and Settings\Галя\Рабочий стол\Маша\mzl.axkqlcca.1024x1024-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708920"/>
            <a:ext cx="2736304" cy="3648406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Атомные часы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84784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 smtClean="0"/>
              <a:t>А́томные</a:t>
            </a:r>
            <a:r>
              <a:rPr lang="ru-RU" b="1" i="1" dirty="0" smtClean="0"/>
              <a:t> часы́</a:t>
            </a:r>
            <a:r>
              <a:rPr lang="ru-RU" i="1" dirty="0" smtClean="0"/>
              <a:t> </a:t>
            </a:r>
            <a:r>
              <a:rPr lang="ru-RU" b="1" i="1" dirty="0" smtClean="0"/>
              <a:t>(</a:t>
            </a:r>
            <a:r>
              <a:rPr lang="ru-RU" b="1" i="1" u="sng" dirty="0" smtClean="0">
                <a:hlinkClick r:id="rId2"/>
              </a:rPr>
              <a:t>молекулярные</a:t>
            </a:r>
            <a:r>
              <a:rPr lang="ru-RU" b="1" i="1" dirty="0" smtClean="0"/>
              <a:t>, </a:t>
            </a:r>
            <a:r>
              <a:rPr lang="ru-RU" b="1" i="1" u="sng" dirty="0" smtClean="0">
                <a:hlinkClick r:id="rId3"/>
              </a:rPr>
              <a:t>квантовые</a:t>
            </a:r>
            <a:r>
              <a:rPr lang="ru-RU" b="1" i="1" dirty="0" smtClean="0"/>
              <a:t> </a:t>
            </a:r>
            <a:r>
              <a:rPr lang="ru-RU" b="1" i="1" u="sng" dirty="0" smtClean="0">
                <a:hlinkClick r:id="rId4"/>
              </a:rPr>
              <a:t>часы</a:t>
            </a:r>
            <a:r>
              <a:rPr lang="ru-RU" b="1" i="1" dirty="0" smtClean="0"/>
              <a:t>) </a:t>
            </a:r>
            <a:r>
              <a:rPr lang="ru-RU" i="1" dirty="0" smtClean="0"/>
              <a:t>—прибор для измерения </a:t>
            </a:r>
            <a:r>
              <a:rPr lang="ru-RU" i="1" u="sng" dirty="0" smtClean="0">
                <a:hlinkClick r:id="rId5"/>
              </a:rPr>
              <a:t>времени</a:t>
            </a:r>
            <a:r>
              <a:rPr lang="ru-RU" i="1" dirty="0" smtClean="0"/>
              <a:t>, в котором в качестве периодического процесса используются собственные колебания, связанные с процессами, происходящими на уровне     </a:t>
            </a:r>
            <a:r>
              <a:rPr lang="ru-RU" i="1" u="sng" dirty="0" smtClean="0">
                <a:hlinkClick r:id="rId6"/>
              </a:rPr>
              <a:t>атомов</a:t>
            </a:r>
            <a:r>
              <a:rPr lang="ru-RU" i="1" dirty="0" smtClean="0"/>
              <a:t> или </a:t>
            </a:r>
            <a:r>
              <a:rPr lang="ru-RU" i="1" u="sng" dirty="0" smtClean="0">
                <a:hlinkClick r:id="rId2"/>
              </a:rPr>
              <a:t>молекул</a:t>
            </a:r>
            <a:r>
              <a:rPr lang="ru-RU" i="1" dirty="0" smtClean="0"/>
              <a:t>.</a:t>
            </a:r>
          </a:p>
          <a:p>
            <a:r>
              <a:rPr lang="ru-RU" i="1" dirty="0" smtClean="0"/>
              <a:t>Атомные часы важны в навигации. Определение положения космических  </a:t>
            </a:r>
          </a:p>
          <a:p>
            <a:r>
              <a:rPr lang="ru-RU" i="1" dirty="0" smtClean="0"/>
              <a:t>кораблей, </a:t>
            </a:r>
            <a:r>
              <a:rPr lang="ru-RU" i="1" dirty="0" err="1" smtClean="0"/>
              <a:t>спутников,баллистических</a:t>
            </a:r>
            <a:r>
              <a:rPr lang="ru-RU" i="1" dirty="0" smtClean="0"/>
              <a:t> ракет, самолетов, подводных лодок, а </a:t>
            </a:r>
          </a:p>
          <a:p>
            <a:r>
              <a:rPr lang="ru-RU" i="1" dirty="0" smtClean="0"/>
              <a:t>также передвижение автомобилей в автоматическом режиме по спутниковой связи.  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 descr="C:\Documents and Settings\Галя\Рабочий стол\get_photo_thumb.ph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59632" y="4005064"/>
            <a:ext cx="3707904" cy="2155219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Библиография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 smtClean="0">
                <a:solidFill>
                  <a:srgbClr val="070604"/>
                </a:solidFill>
                <a:hlinkClick r:id="rId2"/>
              </a:rPr>
              <a:t>http://www.myshared.ru/slide/1219590/</a:t>
            </a:r>
            <a:r>
              <a:rPr lang="en-US" sz="2800" i="1" dirty="0" smtClean="0">
                <a:solidFill>
                  <a:srgbClr val="070604"/>
                </a:solidFill>
                <a:hlinkClick r:id="rId3"/>
              </a:rPr>
              <a:t>https://yan</a:t>
            </a:r>
            <a:endParaRPr lang="ru-RU" sz="2800" i="1" dirty="0" smtClean="0">
              <a:solidFill>
                <a:srgbClr val="070604"/>
              </a:solidFill>
            </a:endParaRPr>
          </a:p>
          <a:p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https://yandex.ru/images/search?img_ur</a:t>
            </a:r>
            <a:endParaRPr lang="ru-RU" sz="28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http://www.testsoch.com/urok-prezentaciya-na-temu-vremya-edinicy-vremeni-matematika-4-klass/</a:t>
            </a:r>
            <a:endParaRPr lang="ru-RU" sz="28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dex.ru/images/</a:t>
            </a:r>
            <a:r>
              <a:rPr 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search?img_url</a:t>
            </a:r>
            <a:endParaRPr lang="ru-RU" sz="28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https://yandex.ru/images/search?img_url=http</a:t>
            </a:r>
            <a:endParaRPr lang="ru-RU" sz="28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https://ru.wikipedia.org/w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iki/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sz="2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510</Words>
  <Application>Microsoft Office PowerPoint</Application>
  <PresentationFormat>Экран (4:3)</PresentationFormat>
  <Paragraphs>50</Paragraphs>
  <Slides>8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ЕДИНИЦЫ ВРЕМЕНИ </vt:lpstr>
      <vt:lpstr>Слайд 2</vt:lpstr>
      <vt:lpstr>Слайд 3</vt:lpstr>
      <vt:lpstr>Время</vt:lpstr>
      <vt:lpstr>     Единицы измерения времени   секунда  минута часы</vt:lpstr>
      <vt:lpstr>История Кремлёвских курантов</vt:lpstr>
      <vt:lpstr>Атомные часы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ЕДИНИЦЫ ВРЕМЕНИ</dc:title>
  <dc:creator>Lena</dc:creator>
  <cp:lastModifiedBy>Lena</cp:lastModifiedBy>
  <cp:revision>28</cp:revision>
  <dcterms:modified xsi:type="dcterms:W3CDTF">2016-01-14T21:00:46Z</dcterms:modified>
</cp:coreProperties>
</file>