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" TargetMode="External"/><Relationship Id="rId2" Type="http://schemas.openxmlformats.org/officeDocument/2006/relationships/hyperlink" Target="http://ency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429133"/>
            <a:ext cx="7384485" cy="150553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Работу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выполнил: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Маслинский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Владислав,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ученик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5б класса МБОУ СШ №1,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г. Архангельск, Архангельская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область.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Руководитель: Куприянович Марина Олеговна,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учитель математики высшей квалификационной категории,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г. Архангельск, Архангельская область, 2016 год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28670"/>
            <a:ext cx="7175351" cy="1428759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Единицы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0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429684" cy="628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    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Немного из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истории</a:t>
            </a:r>
          </a:p>
          <a:p>
            <a:pPr marL="45720" indent="0">
              <a:buNone/>
            </a:pPr>
            <a:endParaRPr lang="ru-RU" sz="3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400" dirty="0"/>
              <a:t>  Уже в глубокой древности возникла у людей потребность в измерении </a:t>
            </a:r>
            <a:r>
              <a:rPr lang="ru-RU" sz="2400" dirty="0" smtClean="0"/>
              <a:t>времени</a:t>
            </a:r>
            <a:endParaRPr lang="ru-RU" sz="2400" dirty="0"/>
          </a:p>
          <a:p>
            <a:pPr marL="45720" indent="0" algn="ctr">
              <a:buNone/>
            </a:pPr>
            <a:r>
              <a:rPr lang="ru-RU" sz="2400" dirty="0" smtClean="0"/>
              <a:t>Сначала </a:t>
            </a:r>
            <a:r>
              <a:rPr lang="ru-RU" sz="2400" dirty="0"/>
              <a:t>труд и отдых людей регулировался только естественной мерой времени – </a:t>
            </a:r>
            <a:r>
              <a:rPr lang="ru-RU" sz="2400" dirty="0" smtClean="0">
                <a:solidFill>
                  <a:schemeClr val="accent6"/>
                </a:solidFill>
              </a:rPr>
              <a:t>сутками</a:t>
            </a: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 smtClean="0"/>
              <a:t>Сутки </a:t>
            </a:r>
            <a:r>
              <a:rPr lang="ru-RU" sz="2400" dirty="0"/>
              <a:t>делили на две части: </a:t>
            </a:r>
            <a:r>
              <a:rPr lang="ru-RU" sz="2400" dirty="0">
                <a:solidFill>
                  <a:schemeClr val="accent6"/>
                </a:solidFill>
              </a:rPr>
              <a:t>день и </a:t>
            </a:r>
            <a:r>
              <a:rPr lang="ru-RU" sz="2400" dirty="0" smtClean="0">
                <a:solidFill>
                  <a:schemeClr val="accent6"/>
                </a:solidFill>
              </a:rPr>
              <a:t>ночь</a:t>
            </a: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Потом выделились утро, полдень, вечер, </a:t>
            </a:r>
            <a:r>
              <a:rPr lang="ru-RU" sz="2400" dirty="0" smtClean="0"/>
              <a:t>полночь </a:t>
            </a:r>
          </a:p>
          <a:p>
            <a:pPr marL="45720" indent="0" algn="ctr">
              <a:buNone/>
            </a:pPr>
            <a:r>
              <a:rPr lang="ru-RU" sz="2400" dirty="0" smtClean="0"/>
              <a:t>Позже </a:t>
            </a:r>
            <a:r>
              <a:rPr lang="ru-RU" sz="2400" dirty="0"/>
              <a:t>сутки разделили на 24 части – получился </a:t>
            </a:r>
            <a:r>
              <a:rPr lang="ru-RU" sz="2400" dirty="0" smtClean="0"/>
              <a:t>час</a:t>
            </a: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В настоящее время главной единицей считаются сутки, а в науке </a:t>
            </a:r>
            <a:r>
              <a:rPr lang="ru-RU" sz="2400" dirty="0" smtClean="0">
                <a:solidFill>
                  <a:schemeClr val="accent6"/>
                </a:solidFill>
              </a:rPr>
              <a:t>секунда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534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ремя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1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60722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Кроме </a:t>
            </a:r>
            <a:r>
              <a:rPr lang="ru-RU" sz="2800" dirty="0" smtClean="0"/>
              <a:t>основных единиц существуют и другие такие как</a:t>
            </a:r>
            <a:r>
              <a:rPr lang="ru-RU" sz="2800" dirty="0" smtClean="0">
                <a:solidFill>
                  <a:schemeClr val="accent6"/>
                </a:solidFill>
              </a:rPr>
              <a:t> декада </a:t>
            </a:r>
            <a:r>
              <a:rPr lang="ru-RU" sz="2800" dirty="0" smtClean="0"/>
              <a:t>и</a:t>
            </a:r>
            <a:r>
              <a:rPr lang="ru-RU" sz="2800" dirty="0" smtClean="0">
                <a:solidFill>
                  <a:schemeClr val="accent6"/>
                </a:solidFill>
              </a:rPr>
              <a:t> </a:t>
            </a:r>
            <a:r>
              <a:rPr lang="ru-RU" sz="2800" dirty="0" smtClean="0">
                <a:solidFill>
                  <a:schemeClr val="accent6"/>
                </a:solidFill>
              </a:rPr>
              <a:t>квартал</a:t>
            </a:r>
            <a:endParaRPr lang="ru-RU" sz="2800" dirty="0">
              <a:solidFill>
                <a:schemeClr val="accent6"/>
              </a:solidFill>
            </a:endParaRPr>
          </a:p>
          <a:p>
            <a:pPr marL="45720" indent="0" algn="ctr">
              <a:buNone/>
            </a:pPr>
            <a:r>
              <a:rPr lang="ru-RU" sz="2800" dirty="0" smtClean="0"/>
              <a:t> Декада = 10 суткам </a:t>
            </a: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К</a:t>
            </a:r>
            <a:r>
              <a:rPr lang="ru-RU" sz="2800" dirty="0" smtClean="0"/>
              <a:t>вартал </a:t>
            </a:r>
            <a:r>
              <a:rPr lang="ru-RU" sz="2800" dirty="0" smtClean="0"/>
              <a:t>= 3 </a:t>
            </a:r>
            <a:r>
              <a:rPr lang="ru-RU" sz="2800" dirty="0" smtClean="0"/>
              <a:t>месяцам</a:t>
            </a: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В основном эти единицы используются </a:t>
            </a:r>
            <a:r>
              <a:rPr lang="ru-RU" sz="2800" dirty="0" smtClean="0"/>
              <a:t>бухгалтерами </a:t>
            </a: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Ещё более крупные единицы- </a:t>
            </a:r>
            <a:r>
              <a:rPr lang="ru-RU" sz="2800" dirty="0" smtClean="0">
                <a:solidFill>
                  <a:schemeClr val="accent6"/>
                </a:solidFill>
              </a:rPr>
              <a:t>век</a:t>
            </a:r>
            <a:r>
              <a:rPr lang="ru-RU" sz="2800" dirty="0" smtClean="0"/>
              <a:t> (100 лет) и </a:t>
            </a:r>
            <a:r>
              <a:rPr lang="ru-RU" sz="2800" dirty="0" smtClean="0">
                <a:solidFill>
                  <a:schemeClr val="accent6"/>
                </a:solidFill>
              </a:rPr>
              <a:t>тысячелетие</a:t>
            </a:r>
            <a:r>
              <a:rPr lang="ru-RU" sz="2800" dirty="0" smtClean="0"/>
              <a:t> (1000 лет).</a:t>
            </a:r>
          </a:p>
        </p:txBody>
      </p:sp>
    </p:spTree>
    <p:extLst>
      <p:ext uri="{BB962C8B-B14F-4D97-AF65-F5344CB8AC3E}">
        <p14:creationId xmlns:p14="http://schemas.microsoft.com/office/powerpoint/2010/main" xmlns="" val="21372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731520"/>
            <a:ext cx="8358246" cy="54121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Существует множество приборов для измерения </a:t>
            </a:r>
            <a:r>
              <a:rPr lang="ru-RU" sz="3600" dirty="0" smtClean="0"/>
              <a:t>времени </a:t>
            </a:r>
          </a:p>
          <a:p>
            <a:pPr marL="45720" indent="0" algn="ctr">
              <a:buNone/>
            </a:pPr>
            <a:r>
              <a:rPr lang="ru-RU" sz="3600" dirty="0" smtClean="0"/>
              <a:t>солнечные часы </a:t>
            </a:r>
          </a:p>
          <a:p>
            <a:pPr marL="45720" indent="0" algn="ctr">
              <a:buNone/>
            </a:pPr>
            <a:r>
              <a:rPr lang="ru-RU" sz="3600" dirty="0" smtClean="0"/>
              <a:t>механические часы</a:t>
            </a:r>
          </a:p>
          <a:p>
            <a:pPr marL="45720" indent="0" algn="ctr">
              <a:buNone/>
            </a:pPr>
            <a:r>
              <a:rPr lang="ru-RU" sz="3600" dirty="0" smtClean="0"/>
              <a:t> электронные часы</a:t>
            </a:r>
            <a:endParaRPr lang="ru-RU" sz="3600" dirty="0" smtClean="0"/>
          </a:p>
          <a:p>
            <a:pPr marL="45720" indent="0" algn="ctr">
              <a:buNone/>
            </a:pPr>
            <a:r>
              <a:rPr lang="ru-RU" sz="3600" dirty="0" smtClean="0"/>
              <a:t>Сейчас в основном используют электронные часы.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3962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3" descr="C:\Users\Admin\Desktop\время\img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31838"/>
            <a:ext cx="8075661" cy="49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4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76" y="2071678"/>
            <a:ext cx="6589464" cy="85725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ency.info</a:t>
            </a:r>
            <a:endParaRPr lang="ru-RU" dirty="0" smtClean="0"/>
          </a:p>
          <a:p>
            <a:pPr marL="45720" indent="0">
              <a:buNone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https://yandex.ru/images/search?img_url=http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857628"/>
            <a:ext cx="2475750" cy="185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1285860"/>
            <a:ext cx="745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Библиография: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4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186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Единицы времени</vt:lpstr>
      <vt:lpstr>   </vt:lpstr>
      <vt:lpstr>Слайд 3</vt:lpstr>
      <vt:lpstr>Слайд 4</vt:lpstr>
      <vt:lpstr>Слайд 5</vt:lpstr>
      <vt:lpstr>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времени</dc:title>
  <dc:creator>Admin</dc:creator>
  <cp:lastModifiedBy>Lena</cp:lastModifiedBy>
  <cp:revision>11</cp:revision>
  <dcterms:created xsi:type="dcterms:W3CDTF">2016-01-12T16:28:31Z</dcterms:created>
  <dcterms:modified xsi:type="dcterms:W3CDTF">2016-01-14T21:03:30Z</dcterms:modified>
</cp:coreProperties>
</file>