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cy.info/images/es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571767"/>
          </a:xfrm>
        </p:spPr>
        <p:txBody>
          <a:bodyPr/>
          <a:lstStyle/>
          <a:p>
            <a:r>
              <a:rPr lang="ru-RU" dirty="0" smtClean="0"/>
              <a:t>Единицы времени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092" y="4929198"/>
            <a:ext cx="4714908" cy="17145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Работу выполнила</a:t>
            </a:r>
            <a:r>
              <a:rPr lang="ru-RU" dirty="0" smtClean="0"/>
              <a:t>: </a:t>
            </a:r>
            <a:r>
              <a:rPr lang="ru-RU" dirty="0" smtClean="0"/>
              <a:t>Литвиненко </a:t>
            </a:r>
            <a:r>
              <a:rPr lang="ru-RU" dirty="0" err="1" smtClean="0"/>
              <a:t>Анжелика</a:t>
            </a:r>
            <a:r>
              <a:rPr lang="ru-RU" dirty="0" smtClean="0"/>
              <a:t>, ученица 5 б класса МБОУ СШ № 1 г. Архангельска </a:t>
            </a:r>
            <a:r>
              <a:rPr lang="ru-RU" smtClean="0"/>
              <a:t>Архангельской области.</a:t>
            </a: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Руководитель: Куприянович Марина Олеговна, учитель математики высшей квалификационной категории МБОУ СШ № 1 г. Архангельска Архангельской области, 2016 год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C:\Users\имя\Pictures\0009-009-Sekun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500042"/>
            <a:ext cx="3266043" cy="2449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Время и единицы его </a:t>
            </a:r>
            <a:r>
              <a:rPr lang="ru-RU" b="1" dirty="0" smtClean="0"/>
              <a:t>измерения 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43404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Египтяне верили, что измерение – дело бога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Тота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 Они пользовались разными инструментами – солнечными часами, теневыми часами (гномоном), водными часами (клепсидрой) – и вели наблюдения за небесными телами (Солнцем, Луной, и некоторыми звездами, например, Сириусом), благодаря которым составили несколько лунных и солнечных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календарей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Египетский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календарь был основан на солнечном цикле, то есть продолжительность года равнялась количеству дней, за которые Земля может совершить целый оборот вокруг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Солнца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Месяц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делили на три декады.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гипетские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недели были длиннее наших – 10 дней вместо 7!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ень состоял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из 24 часов: 12 часов длилась ночь и 12 часов -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день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мя\Pictures\0008-008-Edinitsy-vreme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785794"/>
            <a:ext cx="6457952" cy="4843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имя\Pictures\0005-005-Edinitsy-vreme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имя\Pictures\32572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1481"/>
            <a:ext cx="2728039" cy="1857388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704330"/>
            <a:ext cx="91440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Уже в глубокой древности возникла у людей потребность в измерении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времени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Сначала труд и отдых людей регулировался только естественной мерой времени –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сутками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Сутки делили на две части: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день и ночь.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Потом выделились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утро, полдень, вечер, полночь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Позже сутки разделили на 24 части – получился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час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Современные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единицы измерения времени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основаны на периодах обращения Земли вокруг своей оси и вокруг Солнца, а также обращения Луны вокруг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Земли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 tooltip="Песочные часы"/>
              </a:rPr>
              <a:t>  </a:t>
            </a:r>
            <a:endParaRPr kumimoji="0" lang="ru-RU" sz="8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00" name="Picture 4" descr="Песочные часы">
            <a:hlinkClick r:id="rId3" tooltip="Песочные часы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571480"/>
            <a:ext cx="2985021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en-GB" dirty="0" smtClean="0"/>
              <a:t>http://istorii-x.ru/tajny-tsivilizatsij/452-vremja-i-edinitsy-ego-izmerenija-drevnij-egipet.html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2. </a:t>
            </a:r>
            <a:r>
              <a:rPr lang="en-GB" dirty="0" smtClean="0"/>
              <a:t>http://</a:t>
            </a:r>
            <a:r>
              <a:rPr lang="en-GB" dirty="0" smtClean="0"/>
              <a:t>ency.info/earth/izmereniye-vremeni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135</TotalTime>
  <Words>252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Единицы времени</vt:lpstr>
      <vt:lpstr>Время и единицы его измерения   </vt:lpstr>
      <vt:lpstr>Слайд 3</vt:lpstr>
      <vt:lpstr>Слайд 4</vt:lpstr>
      <vt:lpstr>Слайд 5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Единицы времени</dc:title>
  <dc:creator>имя</dc:creator>
  <cp:lastModifiedBy>Lena</cp:lastModifiedBy>
  <cp:revision>20</cp:revision>
  <dcterms:created xsi:type="dcterms:W3CDTF">2016-01-12T14:20:16Z</dcterms:created>
  <dcterms:modified xsi:type="dcterms:W3CDTF">2016-01-14T22:11:57Z</dcterms:modified>
</cp:coreProperties>
</file>