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clck/jsredir?from=yandex.ru;images/search;images;;&amp;text=&amp;etext=931.GOKYwkxkiMWHji4V-uXRYEl_swqLApXA1URlb8bgewvp62hCu1SwhBQuAoWmfNpQ.6c66b2dd637bd47297f4cff9098149a532fff687&amp;uuid=&amp;state=tid_Wvm4RM28ca_MiO4Ne9osTPtpHS9wicjEF5X7fRziVPIHCd9FyQ&amp;data=UlNrNmk5WktYejR0eWJFYk1LdmtxaW9rTGhQbUtvWkh6c1ZSMmtRWFBTX19XYnNSYmhjYmRybklmWHJmQlJ5bGh0VE9UWFQ1VG55ZktQWDRPMzhjWlpUX0MxNzNUcXZldGpwdm9GZlFvTUY5VzZvTF92dE5Ddw&amp;b64e=2&amp;sign=7f37187f4914777141ab6e71650de4c7&amp;keyno=0&amp;l10n=ru" TargetMode="External"/><Relationship Id="rId2" Type="http://schemas.openxmlformats.org/officeDocument/2006/relationships/hyperlink" Target="http://uchilok.net/matematika/855-edinicy-izmerenija-mass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&#1045;&#1076;&#1080;&#1085;&#1080;&#1094;&#1099;_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785794"/>
          </a:xfrm>
        </p:spPr>
        <p:txBody>
          <a:bodyPr/>
          <a:lstStyle/>
          <a:p>
            <a:r>
              <a:rPr lang="ru-RU" dirty="0" smtClean="0"/>
              <a:t>Единицы измерения </a:t>
            </a:r>
            <a:r>
              <a:rPr lang="ru-RU" dirty="0" smtClean="0"/>
              <a:t>массы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5214950"/>
            <a:ext cx="4000528" cy="1509158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 smtClean="0"/>
              <a:t>Работу </a:t>
            </a:r>
            <a:r>
              <a:rPr lang="ru-RU" sz="1600" dirty="0" smtClean="0"/>
              <a:t>подготовил: Садыков </a:t>
            </a:r>
            <a:r>
              <a:rPr lang="ru-RU" sz="1600" dirty="0" smtClean="0"/>
              <a:t>Владимир, </a:t>
            </a:r>
            <a:r>
              <a:rPr lang="ru-RU" sz="1600" dirty="0" smtClean="0"/>
              <a:t>ученик </a:t>
            </a:r>
            <a:r>
              <a:rPr lang="ru-RU" sz="1600" dirty="0" smtClean="0"/>
              <a:t>5 «А» </a:t>
            </a:r>
            <a:r>
              <a:rPr lang="ru-RU" sz="1600" dirty="0" smtClean="0"/>
              <a:t>класса МБОУ СШ №1 г. Архангельска Архангельской области.</a:t>
            </a:r>
          </a:p>
          <a:p>
            <a:r>
              <a:rPr lang="ru-RU" sz="1600" dirty="0" smtClean="0"/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600" dirty="0" smtClean="0"/>
              <a:t>МБОУ СШ №1 г. Архангельска Архангельской </a:t>
            </a:r>
            <a:r>
              <a:rPr lang="ru-RU" sz="1600" dirty="0" smtClean="0"/>
              <a:t>области, 2016 год.</a:t>
            </a:r>
            <a:endParaRPr lang="ru-RU" sz="1600" dirty="0"/>
          </a:p>
        </p:txBody>
      </p:sp>
      <p:pic>
        <p:nvPicPr>
          <p:cNvPr id="5" name="Рисунок 4" descr="girk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928670"/>
            <a:ext cx="3643338" cy="27016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и общепринятые </a:t>
            </a:r>
            <a:r>
              <a:rPr lang="ru-RU" b="1" dirty="0" smtClean="0"/>
              <a:t>единицы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т = 1000 кг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ц</a:t>
            </a:r>
            <a:r>
              <a:rPr lang="ru-RU" dirty="0" smtClean="0"/>
              <a:t> = 100 кг </a:t>
            </a:r>
          </a:p>
          <a:p>
            <a:r>
              <a:rPr lang="ru-RU" dirty="0" smtClean="0"/>
              <a:t>1 т = 10 </a:t>
            </a:r>
            <a:r>
              <a:rPr lang="ru-RU" dirty="0" err="1" smtClean="0"/>
              <a:t>ц</a:t>
            </a:r>
            <a:r>
              <a:rPr lang="ru-RU" i="1" dirty="0" smtClean="0"/>
              <a:t> </a:t>
            </a:r>
          </a:p>
          <a:p>
            <a:r>
              <a:rPr lang="ru-RU" dirty="0" smtClean="0"/>
              <a:t>1 кг = 1000</a:t>
            </a:r>
            <a:r>
              <a:rPr lang="ru-RU" i="1" dirty="0" smtClean="0"/>
              <a:t> </a:t>
            </a:r>
            <a:r>
              <a:rPr lang="ru-RU" dirty="0" smtClean="0"/>
              <a:t>г</a:t>
            </a:r>
            <a:endParaRPr lang="ru-RU" dirty="0" smtClean="0"/>
          </a:p>
          <a:p>
            <a:r>
              <a:rPr lang="ru-RU" dirty="0" smtClean="0"/>
              <a:t> Основная единица массы – килограмм, из нее и образуются другие единицы.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ru-RU" dirty="0" smtClean="0"/>
              <a:t>Эталон массы</a:t>
            </a:r>
            <a:endParaRPr lang="ru-RU" dirty="0"/>
          </a:p>
        </p:txBody>
      </p:sp>
      <p:pic>
        <p:nvPicPr>
          <p:cNvPr id="4" name="Содержимое 3" descr="0017-017-Etalon-mass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500174"/>
            <a:ext cx="6572296" cy="492922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/>
              <a:t>Американская система мер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643998" cy="478861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Стоун — 14 фунтов, или 6,35029318 </a:t>
            </a:r>
            <a:r>
              <a:rPr lang="ru-RU" dirty="0" smtClean="0"/>
              <a:t>кг</a:t>
            </a:r>
          </a:p>
          <a:p>
            <a:endParaRPr lang="ru-RU" dirty="0" smtClean="0"/>
          </a:p>
          <a:p>
            <a:r>
              <a:rPr lang="ru-RU" dirty="0" smtClean="0"/>
              <a:t>Фунт — 453,59237 </a:t>
            </a:r>
            <a:r>
              <a:rPr lang="ru-RU" dirty="0" smtClean="0"/>
              <a:t>г</a:t>
            </a:r>
          </a:p>
          <a:p>
            <a:endParaRPr lang="ru-RU" dirty="0" smtClean="0"/>
          </a:p>
          <a:p>
            <a:r>
              <a:rPr lang="ru-RU" dirty="0" smtClean="0"/>
              <a:t>Унция —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16</a:t>
            </a:r>
            <a:r>
              <a:rPr lang="ru-RU" dirty="0" smtClean="0"/>
              <a:t> фунта,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224</a:t>
            </a:r>
            <a:r>
              <a:rPr lang="ru-RU" dirty="0" smtClean="0"/>
              <a:t> </a:t>
            </a:r>
            <a:r>
              <a:rPr lang="ru-RU" dirty="0" err="1" smtClean="0"/>
              <a:t>стоуна</a:t>
            </a:r>
            <a:r>
              <a:rPr lang="ru-RU" dirty="0" smtClean="0"/>
              <a:t>, или 28,349523125 </a:t>
            </a:r>
            <a:r>
              <a:rPr lang="ru-RU" dirty="0" smtClean="0"/>
              <a:t>г</a:t>
            </a:r>
          </a:p>
          <a:p>
            <a:endParaRPr lang="ru-RU" dirty="0" smtClean="0"/>
          </a:p>
          <a:p>
            <a:r>
              <a:rPr lang="ru-RU" dirty="0" smtClean="0"/>
              <a:t>Драхма  —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16</a:t>
            </a:r>
            <a:r>
              <a:rPr lang="ru-RU" dirty="0" smtClean="0"/>
              <a:t> унции,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256</a:t>
            </a:r>
            <a:r>
              <a:rPr lang="ru-RU" dirty="0" smtClean="0"/>
              <a:t> фунта,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3584</a:t>
            </a:r>
            <a:r>
              <a:rPr lang="ru-RU" dirty="0" smtClean="0"/>
              <a:t> </a:t>
            </a:r>
            <a:r>
              <a:rPr lang="ru-RU" dirty="0" err="1" smtClean="0"/>
              <a:t>стоуна</a:t>
            </a:r>
            <a:r>
              <a:rPr lang="ru-RU" dirty="0" smtClean="0"/>
              <a:t>, или 1,7718451953125 г</a:t>
            </a:r>
          </a:p>
          <a:p>
            <a:r>
              <a:rPr lang="ru-RU" dirty="0" smtClean="0"/>
              <a:t>Гран—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98000</a:t>
            </a:r>
            <a:r>
              <a:rPr lang="ru-RU" dirty="0" smtClean="0"/>
              <a:t> </a:t>
            </a:r>
            <a:r>
              <a:rPr lang="ru-RU" dirty="0" err="1" smtClean="0"/>
              <a:t>стоуна</a:t>
            </a:r>
            <a:r>
              <a:rPr lang="ru-RU" dirty="0" smtClean="0"/>
              <a:t> ,или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7000</a:t>
            </a:r>
            <a:r>
              <a:rPr lang="ru-RU" dirty="0" smtClean="0"/>
              <a:t> фунта,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437,5</a:t>
            </a:r>
            <a:r>
              <a:rPr lang="ru-RU" dirty="0" smtClean="0"/>
              <a:t> унции 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27,34375</a:t>
            </a:r>
            <a:r>
              <a:rPr lang="ru-RU" dirty="0" smtClean="0"/>
              <a:t> драхмы , или 64,79891 мг</a:t>
            </a:r>
          </a:p>
          <a:p>
            <a:r>
              <a:rPr lang="ru-RU" dirty="0" smtClean="0"/>
              <a:t>Короткая тонна = 20 коротких </a:t>
            </a:r>
            <a:r>
              <a:rPr lang="ru-RU" dirty="0" err="1" smtClean="0"/>
              <a:t>хандредвейтов</a:t>
            </a:r>
            <a:r>
              <a:rPr lang="ru-RU" dirty="0" smtClean="0"/>
              <a:t> = 2000 фунтов = 0,90718474 т</a:t>
            </a:r>
          </a:p>
          <a:p>
            <a:r>
              <a:rPr lang="ru-RU" dirty="0" smtClean="0"/>
              <a:t>Короткий </a:t>
            </a:r>
            <a:r>
              <a:rPr lang="ru-RU" dirty="0" err="1" smtClean="0"/>
              <a:t>хандредвейт</a:t>
            </a:r>
            <a:r>
              <a:rPr lang="ru-RU" dirty="0" smtClean="0"/>
              <a:t> = 100 фунтов = 45,359237 кг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/>
          <a:lstStyle/>
          <a:p>
            <a:pPr algn="ctr"/>
            <a:r>
              <a:rPr lang="ru-RU" dirty="0" smtClean="0"/>
              <a:t>Британская система 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Тройский фунт (единица измерения), или аптечный фунт = 373,2417216 граммов</a:t>
            </a:r>
          </a:p>
          <a:p>
            <a:r>
              <a:rPr lang="ru-RU" dirty="0" smtClean="0"/>
              <a:t>Тройская унция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12</a:t>
            </a:r>
            <a:r>
              <a:rPr lang="ru-RU" dirty="0" smtClean="0"/>
              <a:t> тройского фунта, или 31,1034768 граммов</a:t>
            </a:r>
          </a:p>
          <a:p>
            <a:r>
              <a:rPr lang="ru-RU" dirty="0" smtClean="0"/>
              <a:t>Драхма (единица измерения массы, Великобритания) 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8</a:t>
            </a:r>
            <a:r>
              <a:rPr lang="ru-RU" dirty="0" smtClean="0"/>
              <a:t> тройской унции,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96</a:t>
            </a:r>
            <a:r>
              <a:rPr lang="ru-RU" dirty="0" smtClean="0"/>
              <a:t> тройского фунта, или 3,8879346 граммов</a:t>
            </a:r>
          </a:p>
          <a:p>
            <a:r>
              <a:rPr lang="ru-RU" dirty="0" smtClean="0"/>
              <a:t>Скрупул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3</a:t>
            </a:r>
            <a:r>
              <a:rPr lang="ru-RU" dirty="0" smtClean="0"/>
              <a:t> драхмы, или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288</a:t>
            </a:r>
            <a:r>
              <a:rPr lang="ru-RU" dirty="0" smtClean="0"/>
              <a:t> тройского фунта, или 1,2959782 граммов</a:t>
            </a:r>
          </a:p>
          <a:p>
            <a:r>
              <a:rPr lang="ru-RU" dirty="0" smtClean="0"/>
              <a:t>Гран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20</a:t>
            </a:r>
            <a:r>
              <a:rPr lang="ru-RU" dirty="0" smtClean="0"/>
              <a:t> скрупула, или 0,06479891 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/>
          <a:lstStyle/>
          <a:p>
            <a:pPr algn="ctr"/>
            <a:r>
              <a:rPr lang="ru-RU" dirty="0" smtClean="0"/>
              <a:t>Русская система 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Берковец = 164 килограмма</a:t>
            </a:r>
          </a:p>
          <a:p>
            <a:r>
              <a:rPr lang="ru-RU" dirty="0" smtClean="0"/>
              <a:t>Пуд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10</a:t>
            </a:r>
            <a:r>
              <a:rPr lang="ru-RU" dirty="0" smtClean="0"/>
              <a:t> берковца = 40 фунтам = 1280 лотам = 3840 золотникам = 368 640 долям = 16,3804815 кг</a:t>
            </a:r>
          </a:p>
          <a:p>
            <a:r>
              <a:rPr lang="ru-RU" dirty="0" smtClean="0"/>
              <a:t>Фунт = 409,5120375 граммов</a:t>
            </a:r>
          </a:p>
          <a:p>
            <a:r>
              <a:rPr lang="ru-RU" dirty="0" smtClean="0"/>
              <a:t>Лот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32</a:t>
            </a:r>
            <a:r>
              <a:rPr lang="ru-RU" dirty="0" smtClean="0"/>
              <a:t> фунта = 3 золотникам = 288 долям = 12,797 251 191 395 300 граммам</a:t>
            </a:r>
          </a:p>
          <a:p>
            <a:r>
              <a:rPr lang="ru-RU" dirty="0" smtClean="0"/>
              <a:t>Золотник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96</a:t>
            </a:r>
            <a:r>
              <a:rPr lang="ru-RU" dirty="0" smtClean="0"/>
              <a:t> фунта = 4,26575417 г</a:t>
            </a:r>
          </a:p>
          <a:p>
            <a:r>
              <a:rPr lang="ru-RU" dirty="0" smtClean="0"/>
              <a:t>Доля = </a:t>
            </a:r>
            <a:r>
              <a:rPr lang="ru-RU" baseline="30000" dirty="0" smtClean="0"/>
              <a:t>1</a:t>
            </a:r>
            <a:r>
              <a:rPr lang="ru-RU" dirty="0" smtClean="0"/>
              <a:t>/</a:t>
            </a:r>
            <a:r>
              <a:rPr lang="ru-RU" baseline="-25000" dirty="0" smtClean="0"/>
              <a:t>96</a:t>
            </a:r>
            <a:r>
              <a:rPr lang="ru-RU" dirty="0" smtClean="0"/>
              <a:t> золотника = 44,435 миллиграммов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http://uchilok.net/matematika/855-edinicy-izmerenija-massy.html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dirty="0" smtClean="0">
                <a:hlinkClick r:id="rId3"/>
              </a:rPr>
              <a:t>rus-img2.com</a:t>
            </a:r>
            <a:endParaRPr lang="ru-RU" dirty="0" smtClean="0"/>
          </a:p>
          <a:p>
            <a:r>
              <a:rPr lang="ru-RU" dirty="0" smtClean="0"/>
              <a:t>3.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https://ru.wikipedia.org/wiki/</a:t>
            </a:r>
            <a:r>
              <a:rPr lang="ru-RU" dirty="0" err="1" smtClean="0">
                <a:hlinkClick r:id="rId4"/>
              </a:rPr>
              <a:t>Единицы_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измерения_массы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111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Единицы измерения массы</vt:lpstr>
      <vt:lpstr>Основные и общепринятые единицы</vt:lpstr>
      <vt:lpstr>Эталон массы</vt:lpstr>
      <vt:lpstr>Американская система мер</vt:lpstr>
      <vt:lpstr>Британская система мер</vt:lpstr>
      <vt:lpstr>Русская система мер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массы</dc:title>
  <dc:creator>Администратор</dc:creator>
  <cp:lastModifiedBy>Lena</cp:lastModifiedBy>
  <cp:revision>9</cp:revision>
  <dcterms:created xsi:type="dcterms:W3CDTF">2016-01-12T13:05:42Z</dcterms:created>
  <dcterms:modified xsi:type="dcterms:W3CDTF">2016-01-14T22:16:44Z</dcterms:modified>
</cp:coreProperties>
</file>