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2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35A3-A33A-4CFB-91F5-F0431596E84C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BA26-EDE5-4BCA-AB8E-FA82C331B6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35A3-A33A-4CFB-91F5-F0431596E84C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BA26-EDE5-4BCA-AB8E-FA82C331B6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35A3-A33A-4CFB-91F5-F0431596E84C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BA26-EDE5-4BCA-AB8E-FA82C331B6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35A3-A33A-4CFB-91F5-F0431596E84C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BA26-EDE5-4BCA-AB8E-FA82C331B6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35A3-A33A-4CFB-91F5-F0431596E84C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BA26-EDE5-4BCA-AB8E-FA82C331B6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35A3-A33A-4CFB-91F5-F0431596E84C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BA26-EDE5-4BCA-AB8E-FA82C331B6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35A3-A33A-4CFB-91F5-F0431596E84C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BA26-EDE5-4BCA-AB8E-FA82C331B6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35A3-A33A-4CFB-91F5-F0431596E84C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BA26-EDE5-4BCA-AB8E-FA82C331B6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35A3-A33A-4CFB-91F5-F0431596E84C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BA26-EDE5-4BCA-AB8E-FA82C331B6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35A3-A33A-4CFB-91F5-F0431596E84C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BA26-EDE5-4BCA-AB8E-FA82C331B6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35A3-A33A-4CFB-91F5-F0431596E84C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BA26-EDE5-4BCA-AB8E-FA82C331B6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34135A3-A33A-4CFB-91F5-F0431596E84C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48BA26-EDE5-4BCA-AB8E-FA82C331B6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900igr.net/prezentatsii/fizika/Massa/" TargetMode="External"/><Relationship Id="rId7" Type="http://schemas.openxmlformats.org/officeDocument/2006/relationships/hyperlink" Target="http://5klass.net/matematika-4-klass" TargetMode="External"/><Relationship Id="rId2" Type="http://schemas.openxmlformats.org/officeDocument/2006/relationships/hyperlink" Target="http://www.drofa.ru/cat/product4953.htm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dic.academic.ru/" TargetMode="External"/><Relationship Id="rId5" Type="http://schemas.openxmlformats.org/officeDocument/2006/relationships/hyperlink" Target="http://southklad.ru/forum" TargetMode="External"/><Relationship Id="rId4" Type="http://schemas.openxmlformats.org/officeDocument/2006/relationships/hyperlink" Target="https://ru.wikipedi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214422"/>
            <a:ext cx="7772400" cy="2345386"/>
          </a:xfrm>
        </p:spPr>
        <p:txBody>
          <a:bodyPr>
            <a:normAutofit fontScale="90000"/>
          </a:bodyPr>
          <a:lstStyle/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Единицы массы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29124" y="450057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Презентацию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сделала: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Политова Анастасия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ученица 5 «Б»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класса, МБОУ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СШ № 1 г.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Архангельска, Архангельской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области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Руководитель: Куприянович Марина Олеговна, учитель высшей квалификационной категории, МБОУ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СШ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г. Архангельска, Архангельской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области, 2016 год.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12159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13525" y="1052736"/>
            <a:ext cx="267652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7365295"/>
              </p:ext>
            </p:extLst>
          </p:nvPr>
        </p:nvGraphicFramePr>
        <p:xfrm>
          <a:off x="683568" y="980729"/>
          <a:ext cx="3960440" cy="446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</a:tblGrid>
              <a:tr h="4464495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Когда мы берем в руки какой-либо предмет,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то ощущаем его тяжесть. Одни предметы тяжелее, другие легче.</a:t>
                      </a:r>
                    </a:p>
                    <a:p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Величина, которая характеризует, насколько тяжел предмет, называется массой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80074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900igr.net/datas/fizika/Massa/0016-016-4.-V-sisteme-SI-massa-izmerjaetsja-v-kilogrammakh-m-kg-Kratny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-1735"/>
            <a:ext cx="892899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39363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64327" y="3665548"/>
            <a:ext cx="4098417" cy="3192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 descr="http://900igr.net/datas/fizika/Mera-massy/0016-016-Starinnye-mery-mass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5651" y="4188"/>
            <a:ext cx="5089978" cy="3928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41122622"/>
              </p:ext>
            </p:extLst>
          </p:nvPr>
        </p:nvGraphicFramePr>
        <p:xfrm>
          <a:off x="179512" y="4149080"/>
          <a:ext cx="4128120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8120"/>
              </a:tblGrid>
              <a:tr h="252028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Берковец - </a:t>
                      </a:r>
                      <a:r>
                        <a:rPr lang="ru-RU" sz="12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старорусская единица измерения массы, равная 10</a:t>
                      </a:r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пудам</a:t>
                      </a:r>
                      <a:r>
                        <a:rPr lang="ru-RU" sz="12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≈ 164 </a:t>
                      </a:r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</a:t>
                      </a:r>
                      <a:r>
                        <a:rPr lang="ru-RU" sz="12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ФУНТ</a:t>
                      </a:r>
                      <a:r>
                        <a:rPr lang="ru-RU" sz="12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— </a:t>
                      </a:r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единица массы</a:t>
                      </a:r>
                      <a:r>
                        <a:rPr lang="ru-RU" sz="12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в русской системе мер (отменённой в 1918). 1Ф. (торговый)= 1/40 пуда=32 лотам=96 золотникам=9216 долям=0,409 512 кг. </a:t>
                      </a:r>
                    </a:p>
                    <a:p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- </a:t>
                      </a:r>
                      <a:r>
                        <a:rPr lang="ru-RU" sz="12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самая мелкая старорусская единица измерения массы, равная 1/96 золотника или 44,435 мг (0,044435 г)</a:t>
                      </a:r>
                    </a:p>
                    <a:p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Лот</a:t>
                      </a:r>
                      <a:r>
                        <a:rPr lang="ru-RU" sz="12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старорусская автономная единица массы</a:t>
                      </a:r>
                    </a:p>
                    <a:p>
                      <a:r>
                        <a:rPr lang="ru-RU" sz="1200" b="1" i="0" dirty="0" smtClean="0">
                          <a:solidFill>
                            <a:srgbClr val="22222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Золотник</a:t>
                      </a:r>
                      <a:r>
                        <a:rPr lang="ru-RU" sz="1200" b="1" i="0" baseline="0" dirty="0" smtClean="0">
                          <a:solidFill>
                            <a:srgbClr val="22222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dirty="0" smtClean="0">
                          <a:solidFill>
                            <a:srgbClr val="22222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 Золотник единица измерения массы </a:t>
                      </a:r>
                      <a:r>
                        <a:rPr lang="ru-RU" sz="1200" b="1" i="0" dirty="0" smtClean="0">
                          <a:solidFill>
                            <a:srgbClr val="22222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русской системы</a:t>
                      </a:r>
                      <a:r>
                        <a:rPr lang="ru-RU" sz="1200" b="0" i="0" dirty="0" smtClean="0">
                          <a:solidFill>
                            <a:srgbClr val="22222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мер. 1 золотник равен 96 </a:t>
                      </a:r>
                      <a:r>
                        <a:rPr lang="ru-RU" sz="1200" b="1" i="0" dirty="0" smtClean="0">
                          <a:solidFill>
                            <a:srgbClr val="22222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долям</a:t>
                      </a:r>
                      <a:r>
                        <a:rPr lang="ru-RU" sz="1200" b="0" i="0" dirty="0" smtClean="0">
                          <a:solidFill>
                            <a:srgbClr val="22222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Название «золотник», вероятно, происходит от золотой монеты золотник, имевшей хождение в Киевской Руси и позднее.</a:t>
                      </a:r>
                      <a:endParaRPr lang="ru-RU" sz="1200" b="0" i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8853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encrypted-tbn2.gstatic.com/images?q=tbn:ANd9GcTe3lX_XEIBe27pbGi8gRPa93IKJ6EmJX0AlgvDptn6-F7Dlhoeg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69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84970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3" y="8037511"/>
            <a:ext cx="4295668" cy="7200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624736"/>
          </a:xfrm>
        </p:spPr>
        <p:txBody>
          <a:bodyPr/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т=10ц=1000кг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 1ц=100кг</a:t>
            </a:r>
          </a:p>
          <a:p>
            <a:pPr marL="45720" indent="0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 1кг=1000г</a:t>
            </a:r>
          </a:p>
          <a:p>
            <a:pPr marL="45720" indent="0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 1ц=100000г</a:t>
            </a:r>
          </a:p>
          <a:p>
            <a:pPr marL="45720" indent="0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 1т=1000000г</a:t>
            </a:r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 flipV="1">
            <a:off x="179512" y="7749480"/>
            <a:ext cx="4284913" cy="43204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42677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1" y="1556792"/>
            <a:ext cx="7334200" cy="3958376"/>
          </a:xfrm>
        </p:spPr>
        <p:txBody>
          <a:bodyPr/>
          <a:lstStyle/>
          <a:p>
            <a:r>
              <a:rPr lang="ru-RU" dirty="0" smtClean="0"/>
              <a:t>Спасибо за внимание!!!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924944"/>
            <a:ext cx="3429000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4634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36018075"/>
              </p:ext>
            </p:extLst>
          </p:nvPr>
        </p:nvGraphicFramePr>
        <p:xfrm>
          <a:off x="1524000" y="1397000"/>
          <a:ext cx="6096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Используемые источники: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Хлебникова Л.И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Справочник школьника по математике 1-4 классы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Интернет сайты: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hlinkClick r:id="rId2"/>
                        </a:rPr>
                        <a:t>http://www.drofa.ru/cat/product4953.htm</a:t>
                      </a:r>
                      <a:endParaRPr lang="ru-RU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hlinkClick r:id="rId3"/>
                        </a:rPr>
                        <a:t>http://900igr.net/prezentatsii/fizika/Massa/</a:t>
                      </a:r>
                      <a:endParaRPr lang="ru-RU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hlinkClick r:id="rId4"/>
                        </a:rPr>
                        <a:t>https://ru.wikipedia.org</a:t>
                      </a:r>
                      <a:endParaRPr lang="ru-RU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hlinkClick r:id="rId5"/>
                        </a:rPr>
                        <a:t>http://southklad.ru/forum</a:t>
                      </a:r>
                      <a:endParaRPr lang="ru-RU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hlinkClick r:id="rId6"/>
                        </a:rPr>
                        <a:t>http://dic.academic.ru</a:t>
                      </a:r>
                      <a:endParaRPr lang="ru-RU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hlinkClick r:id="rId7"/>
                        </a:rPr>
                        <a:t>http://5klass.net/matematika-4-klass</a:t>
                      </a:r>
                      <a:endParaRPr lang="ru-RU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ru-RU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ru-RU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/>
                        <a:t>источники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6996565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143</TotalTime>
  <Words>137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   Единицы массы             </vt:lpstr>
      <vt:lpstr>Слайд 2</vt:lpstr>
      <vt:lpstr>Слайд 3</vt:lpstr>
      <vt:lpstr>Слайд 4</vt:lpstr>
      <vt:lpstr>Слайд 5</vt:lpstr>
      <vt:lpstr>Слайд 6</vt:lpstr>
      <vt:lpstr>Спасибо за внимание!!!</vt:lpstr>
      <vt:lpstr>Слайд 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Единицы массы</dc:title>
  <dc:creator>user</dc:creator>
  <cp:lastModifiedBy>Lena</cp:lastModifiedBy>
  <cp:revision>12</cp:revision>
  <dcterms:created xsi:type="dcterms:W3CDTF">2016-01-12T16:58:23Z</dcterms:created>
  <dcterms:modified xsi:type="dcterms:W3CDTF">2016-01-14T22:36:02Z</dcterms:modified>
</cp:coreProperties>
</file>