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FF62-01E7-48D5-AB48-840E225D9F6E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C281-FD56-4D21-A799-41C320B8AA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FF62-01E7-48D5-AB48-840E225D9F6E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C281-FD56-4D21-A799-41C320B8AA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FF62-01E7-48D5-AB48-840E225D9F6E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C281-FD56-4D21-A799-41C320B8AA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FF62-01E7-48D5-AB48-840E225D9F6E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C281-FD56-4D21-A799-41C320B8AA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FF62-01E7-48D5-AB48-840E225D9F6E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C281-FD56-4D21-A799-41C320B8AA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FF62-01E7-48D5-AB48-840E225D9F6E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C281-FD56-4D21-A799-41C320B8AA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FF62-01E7-48D5-AB48-840E225D9F6E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C281-FD56-4D21-A799-41C320B8AA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FF62-01E7-48D5-AB48-840E225D9F6E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C281-FD56-4D21-A799-41C320B8AA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FF62-01E7-48D5-AB48-840E225D9F6E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C281-FD56-4D21-A799-41C320B8AA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FF62-01E7-48D5-AB48-840E225D9F6E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C281-FD56-4D21-A799-41C320B8AA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2FF62-01E7-48D5-AB48-840E225D9F6E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EAEC281-FD56-4D21-A799-41C320B8AA4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B22FF62-01E7-48D5-AB48-840E225D9F6E}" type="datetimeFigureOut">
              <a:rPr lang="ru-RU" smtClean="0"/>
              <a:pPr/>
              <a:t>14.01.2016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EAEC281-FD56-4D21-A799-41C320B8AA4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istoryuroki.ru/video/schet-let-v-istorii.html" TargetMode="External"/><Relationship Id="rId2" Type="http://schemas.openxmlformats.org/officeDocument/2006/relationships/hyperlink" Target="http://digimage.com.ua/edinitsy-izmerenija-vremeni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u.wikipedia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24903" y="2214554"/>
            <a:ext cx="5494194" cy="900106"/>
          </a:xfrm>
        </p:spPr>
        <p:txBody>
          <a:bodyPr/>
          <a:lstStyle/>
          <a:p>
            <a:r>
              <a:rPr lang="ru-RU" dirty="0" smtClean="0"/>
              <a:t>Единицы массы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86182" y="4929198"/>
            <a:ext cx="5244856" cy="1752600"/>
          </a:xfrm>
        </p:spPr>
        <p:txBody>
          <a:bodyPr/>
          <a:lstStyle/>
          <a:p>
            <a:pPr algn="l"/>
            <a:r>
              <a:rPr lang="ru-RU" sz="1600" dirty="0" smtClean="0">
                <a:solidFill>
                  <a:schemeClr val="bg1"/>
                </a:solidFill>
              </a:rPr>
              <a:t>Работу выполнил: Баранов Тимофей, ученик 5 «Б» класса МБОУ СШ №1 г Архангельска, Архангельской области. </a:t>
            </a:r>
          </a:p>
          <a:p>
            <a:pPr algn="l"/>
            <a:r>
              <a:rPr lang="ru-RU" sz="1600" dirty="0" smtClean="0">
                <a:solidFill>
                  <a:schemeClr val="bg1"/>
                </a:solidFill>
              </a:rPr>
              <a:t>Руководитель: Куприянович Марина Олеговна. Учитель высшей квалификационной категории</a:t>
            </a:r>
            <a:r>
              <a:rPr lang="ru-RU" sz="1600" dirty="0" smtClean="0">
                <a:solidFill>
                  <a:schemeClr val="bg1"/>
                </a:solidFill>
              </a:rPr>
              <a:t> МБОУ СШ №1 г Архангельска, Архангельской </a:t>
            </a:r>
            <a:r>
              <a:rPr lang="ru-RU" sz="1600" dirty="0" smtClean="0">
                <a:solidFill>
                  <a:schemeClr val="bg1"/>
                </a:solidFill>
              </a:rPr>
              <a:t>области, 2016 год.</a:t>
            </a:r>
          </a:p>
          <a:p>
            <a:pPr algn="l"/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785794"/>
            <a:ext cx="8029604" cy="890608"/>
          </a:xfrm>
        </p:spPr>
        <p:txBody>
          <a:bodyPr/>
          <a:lstStyle/>
          <a:p>
            <a:r>
              <a:rPr lang="ru-RU" sz="3600" dirty="0" smtClean="0"/>
              <a:t>Единицы массы в древней </a:t>
            </a:r>
            <a:r>
              <a:rPr lang="ru-RU" sz="3600" dirty="0" smtClean="0"/>
              <a:t>Руси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В древней Руси были известны единицы массы как</a:t>
            </a:r>
            <a:r>
              <a:rPr lang="en-US" sz="2400" dirty="0" smtClean="0"/>
              <a:t>:</a:t>
            </a:r>
            <a:endParaRPr lang="ru-RU" sz="2400" dirty="0" smtClean="0"/>
          </a:p>
          <a:p>
            <a:r>
              <a:rPr lang="ru-RU" sz="2400" dirty="0" smtClean="0"/>
              <a:t>берковец,</a:t>
            </a:r>
          </a:p>
          <a:p>
            <a:r>
              <a:rPr lang="ru-RU" sz="2400" dirty="0" err="1" smtClean="0"/>
              <a:t>конгарь</a:t>
            </a:r>
            <a:r>
              <a:rPr lang="ru-RU" sz="2400" dirty="0" smtClean="0"/>
              <a:t>,</a:t>
            </a:r>
          </a:p>
          <a:p>
            <a:r>
              <a:rPr lang="ru-RU" sz="2400" dirty="0" smtClean="0"/>
              <a:t>пуд,</a:t>
            </a:r>
          </a:p>
          <a:p>
            <a:r>
              <a:rPr lang="ru-RU" sz="2400" dirty="0" smtClean="0"/>
              <a:t>полпуда</a:t>
            </a:r>
            <a:r>
              <a:rPr lang="ru-RU" sz="2400" dirty="0" smtClean="0"/>
              <a:t>, </a:t>
            </a:r>
            <a:endParaRPr lang="ru-RU" sz="2400" dirty="0" smtClean="0"/>
          </a:p>
          <a:p>
            <a:r>
              <a:rPr lang="ru-RU" sz="2400" dirty="0" smtClean="0"/>
              <a:t>безмен,</a:t>
            </a:r>
          </a:p>
          <a:p>
            <a:r>
              <a:rPr lang="ru-RU" sz="2400" dirty="0" err="1" smtClean="0"/>
              <a:t>полубезмен</a:t>
            </a:r>
            <a:r>
              <a:rPr lang="ru-RU" sz="2400" dirty="0" smtClean="0"/>
              <a:t> </a:t>
            </a:r>
            <a:r>
              <a:rPr lang="ru-RU" sz="2400" dirty="0" smtClean="0"/>
              <a:t>и </a:t>
            </a:r>
            <a:r>
              <a:rPr lang="ru-RU" sz="2400" dirty="0" smtClean="0"/>
              <a:t>другие</a:t>
            </a:r>
            <a:endParaRPr lang="ru-RU" sz="2400" dirty="0"/>
          </a:p>
        </p:txBody>
      </p:sp>
      <p:pic>
        <p:nvPicPr>
          <p:cNvPr id="9" name="Содержимое 8" descr="img0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575050" y="1714488"/>
            <a:ext cx="5354668" cy="428627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В</a:t>
            </a:r>
            <a:r>
              <a:rPr lang="ru-RU" sz="2400" dirty="0" smtClean="0"/>
              <a:t> </a:t>
            </a:r>
            <a:r>
              <a:rPr lang="ru-RU" sz="2400" dirty="0" smtClean="0"/>
              <a:t>21 век используют такие единицы массы как</a:t>
            </a:r>
            <a:r>
              <a:rPr lang="en-US" sz="2400" dirty="0" smtClean="0"/>
              <a:t>:</a:t>
            </a:r>
            <a:endParaRPr lang="ru-RU" sz="2400" dirty="0" smtClean="0"/>
          </a:p>
          <a:p>
            <a:r>
              <a:rPr lang="ru-RU" sz="2400" dirty="0" smtClean="0"/>
              <a:t>грамм,</a:t>
            </a:r>
          </a:p>
          <a:p>
            <a:r>
              <a:rPr lang="ru-RU" sz="2400" dirty="0" smtClean="0"/>
              <a:t>килограмм,</a:t>
            </a:r>
          </a:p>
          <a:p>
            <a:r>
              <a:rPr lang="ru-RU" sz="2400" dirty="0" smtClean="0"/>
              <a:t>тонна,</a:t>
            </a:r>
          </a:p>
          <a:p>
            <a:r>
              <a:rPr lang="ru-RU" sz="2400" dirty="0" smtClean="0"/>
              <a:t>центнер</a:t>
            </a:r>
            <a:endParaRPr lang="ru-RU" sz="2400" dirty="0"/>
          </a:p>
        </p:txBody>
      </p:sp>
      <p:pic>
        <p:nvPicPr>
          <p:cNvPr id="5" name="Содержимое 4" descr="2069850-de9720ec270fba5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500430" y="1142984"/>
            <a:ext cx="5286412" cy="479301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7958166" cy="1162050"/>
          </a:xfrm>
        </p:spPr>
        <p:txBody>
          <a:bodyPr/>
          <a:lstStyle/>
          <a:p>
            <a:r>
              <a:rPr lang="ru-RU" sz="3600" dirty="0" smtClean="0"/>
              <a:t>Единицы массы в древнем Египте.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В древнем Египте были тоже свои единицы массы. Вот к примеру</a:t>
            </a:r>
            <a:r>
              <a:rPr lang="en-US" sz="2400" dirty="0" smtClean="0"/>
              <a:t>:</a:t>
            </a:r>
            <a:r>
              <a:rPr lang="ru-RU" sz="2400" dirty="0" smtClean="0"/>
              <a:t> </a:t>
            </a:r>
            <a:r>
              <a:rPr lang="ru-RU" sz="2400" dirty="0" err="1" smtClean="0"/>
              <a:t>Атур</a:t>
            </a:r>
            <a:r>
              <a:rPr lang="ru-RU" sz="2400" dirty="0" smtClean="0"/>
              <a:t> обычный, </a:t>
            </a:r>
            <a:r>
              <a:rPr lang="ru-RU" sz="2400" dirty="0" err="1" smtClean="0"/>
              <a:t>Атур</a:t>
            </a:r>
            <a:r>
              <a:rPr lang="ru-RU" sz="2400" dirty="0" smtClean="0"/>
              <a:t> царский, Парасанг, </a:t>
            </a:r>
            <a:r>
              <a:rPr lang="ru-RU" sz="2400" dirty="0" err="1" smtClean="0"/>
              <a:t>Шем</a:t>
            </a:r>
            <a:r>
              <a:rPr lang="ru-RU" sz="2400" dirty="0" smtClean="0"/>
              <a:t>, Миля, Стадий, </a:t>
            </a:r>
            <a:r>
              <a:rPr lang="ru-RU" sz="2400" dirty="0" err="1" smtClean="0"/>
              <a:t>Хет</a:t>
            </a:r>
            <a:r>
              <a:rPr lang="ru-RU" sz="2400" dirty="0" smtClean="0"/>
              <a:t> (</a:t>
            </a:r>
            <a:r>
              <a:rPr lang="ru-RU" sz="2400" dirty="0" err="1" smtClean="0"/>
              <a:t>сенус</a:t>
            </a:r>
            <a:r>
              <a:rPr lang="ru-RU" sz="2400" dirty="0" smtClean="0"/>
              <a:t>), Канна и так далее…</a:t>
            </a:r>
            <a:endParaRPr lang="ru-RU" sz="2400" dirty="0"/>
          </a:p>
        </p:txBody>
      </p:sp>
      <p:pic>
        <p:nvPicPr>
          <p:cNvPr id="5" name="Содержимое 4" descr="1(1)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575050" y="1714488"/>
            <a:ext cx="5568950" cy="400052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214422"/>
          </a:xfrm>
        </p:spPr>
        <p:txBody>
          <a:bodyPr>
            <a:noAutofit/>
          </a:bodyPr>
          <a:lstStyle/>
          <a:p>
            <a:r>
              <a:rPr lang="ru-RU" sz="4000" dirty="0" smtClean="0"/>
              <a:t>Меры веса(массы) используют при взвешивании предметов</a:t>
            </a:r>
            <a:r>
              <a:rPr lang="ru-RU" sz="4000" dirty="0" smtClean="0"/>
              <a:t>.</a:t>
            </a:r>
            <a:br>
              <a:rPr lang="ru-RU" sz="4000" dirty="0" smtClean="0"/>
            </a:br>
            <a:r>
              <a:rPr lang="ru-RU" sz="4000" dirty="0" smtClean="0"/>
              <a:t>Взвешивают      </a:t>
            </a:r>
            <a:r>
              <a:rPr lang="ru-RU" sz="4000" dirty="0" smtClean="0"/>
              <a:t>их весами.</a:t>
            </a:r>
            <a:endParaRPr lang="ru-RU" sz="4000" dirty="0"/>
          </a:p>
        </p:txBody>
      </p:sp>
      <p:pic>
        <p:nvPicPr>
          <p:cNvPr id="7" name="Содержимое 6" descr="i (1)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0" y="2000240"/>
            <a:ext cx="4143404" cy="2500330"/>
          </a:xfrm>
        </p:spPr>
      </p:pic>
      <p:pic>
        <p:nvPicPr>
          <p:cNvPr id="8" name="Содержимое 7" descr="i (2)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5643570" y="1500174"/>
            <a:ext cx="3071834" cy="3500462"/>
          </a:xfrm>
        </p:spPr>
      </p:pic>
      <p:pic>
        <p:nvPicPr>
          <p:cNvPr id="1026" name="Picture 2" descr="C:\Documents and Settings\Admin\Рабочий стол\i (3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8992" y="4786322"/>
            <a:ext cx="2304452" cy="1428760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Рабочий стол\Тима\GetImag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57620" y="1785926"/>
            <a:ext cx="1714512" cy="24938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Содержимое 7" descr="img34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2000241"/>
            <a:ext cx="8429684" cy="207170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</a:t>
            </a:r>
            <a:r>
              <a:rPr lang="ru-RU" dirty="0" smtClean="0"/>
              <a:t>Библиография: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1. </a:t>
            </a:r>
            <a:r>
              <a:rPr lang="en-US" dirty="0" smtClean="0"/>
              <a:t>https://ru.wikipedia.org/wiki/%D0%95%D0%B4%D0%B8%D0%BD%D0%B8%D1%86%D1%8B_%D0%B8%D0%B7%D0%BC%D0%B5%D1%80%D0%B5%D0%BD%D0%B8%D1%8F_%D0%BC%D0%B0%D1%81%D1%81%D1%8B  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2. </a:t>
            </a:r>
            <a:r>
              <a:rPr lang="en-US" sz="2800" dirty="0" smtClean="0">
                <a:hlinkClick r:id="rId2"/>
              </a:rPr>
              <a:t>http://</a:t>
            </a:r>
            <a:r>
              <a:rPr lang="en-US" sz="2800" dirty="0" smtClean="0">
                <a:hlinkClick r:id="rId2"/>
              </a:rPr>
              <a:t>digimage.com.ua/edinitsy-izmerenija-vremeni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>
                <a:hlinkClick r:id="rId3"/>
              </a:rPr>
              <a:t>3. </a:t>
            </a:r>
            <a:r>
              <a:rPr lang="en-US" sz="2800" dirty="0" smtClean="0">
                <a:hlinkClick r:id="rId3"/>
              </a:rPr>
              <a:t>http</a:t>
            </a:r>
            <a:r>
              <a:rPr lang="en-US" sz="2800" dirty="0" smtClean="0">
                <a:hlinkClick r:id="rId3"/>
              </a:rPr>
              <a:t>://</a:t>
            </a:r>
            <a:r>
              <a:rPr lang="en-US" sz="2800" dirty="0" smtClean="0">
                <a:hlinkClick r:id="rId3"/>
              </a:rPr>
              <a:t>historyuroki.ru/video/schet-let-v-istorii.html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>
                <a:hlinkClick r:id="rId4"/>
              </a:rPr>
              <a:t>4. </a:t>
            </a:r>
            <a:r>
              <a:rPr lang="en-US" sz="2800" dirty="0" smtClean="0">
                <a:hlinkClick r:id="rId4"/>
              </a:rPr>
              <a:t>https</a:t>
            </a:r>
            <a:r>
              <a:rPr lang="en-US" sz="2800" dirty="0" smtClean="0">
                <a:hlinkClick r:id="rId4"/>
              </a:rPr>
              <a:t>://ru.wikipedia.org</a:t>
            </a:r>
            <a:r>
              <a:rPr lang="ru-RU" sz="2800" dirty="0" smtClean="0"/>
              <a:t> </a:t>
            </a:r>
          </a:p>
          <a:p>
            <a:pPr>
              <a:buNone/>
            </a:pPr>
            <a:r>
              <a:rPr lang="en-US" dirty="0" smtClean="0"/>
              <a:t>          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 </a:t>
            </a:r>
            <a:r>
              <a:rPr lang="en-US" b="1" dirty="0" smtClean="0"/>
              <a:t>                           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166</TotalTime>
  <Words>171</Words>
  <Application>Microsoft Office PowerPoint</Application>
  <PresentationFormat>Экран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Единицы массы</vt:lpstr>
      <vt:lpstr>Единицы массы в древней Руси</vt:lpstr>
      <vt:lpstr>Слайд 3</vt:lpstr>
      <vt:lpstr>Единицы массы в древнем Египте.</vt:lpstr>
      <vt:lpstr>Меры веса(массы) используют при взвешивании предметов. Взвешивают      их весами.</vt:lpstr>
      <vt:lpstr>Слайд 6</vt:lpstr>
      <vt:lpstr>            Библиография: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Единицы массы</dc:title>
  <dc:creator>*</dc:creator>
  <cp:lastModifiedBy>Lena</cp:lastModifiedBy>
  <cp:revision>18</cp:revision>
  <dcterms:created xsi:type="dcterms:W3CDTF">2016-01-12T13:21:50Z</dcterms:created>
  <dcterms:modified xsi:type="dcterms:W3CDTF">2016-01-14T22:44:10Z</dcterms:modified>
</cp:coreProperties>
</file>