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7" r:id="rId3"/>
    <p:sldId id="258" r:id="rId4"/>
    <p:sldId id="259" r:id="rId5"/>
    <p:sldId id="256" r:id="rId6"/>
    <p:sldId id="261" r:id="rId7"/>
    <p:sldId id="262" r:id="rId8"/>
    <p:sldId id="268" r:id="rId9"/>
    <p:sldId id="269" r:id="rId10"/>
    <p:sldId id="271" r:id="rId11"/>
    <p:sldId id="263" r:id="rId12"/>
    <p:sldId id="265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FA7E-50B9-4C97-A228-7B8F707E5D01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7F6358-CAD3-4A41-8DC8-E9E3E1B1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7543E0-4A00-43A9-91A1-24F8CE1B8BD5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241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FA03-B0CA-4FFA-BA73-C96B6964A978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6E52-9DE0-482B-88A6-266C75BED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72286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7F5F-7AD9-4BE4-9B33-65B657C134AC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3CC1-AA3D-44E5-A36F-EE7001AF3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3355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0E27-CAC9-49ED-8307-A3B7928397B2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9575-FE0D-45EA-BFAC-D3F6DE572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6487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6AAA-2825-47BE-80D1-8B834F32A344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4D90-83AF-4B84-8502-2FF47445E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8876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5AB2-9D1F-4B17-BC02-C3B3F26ABB00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455F-35B8-48C2-996F-4396233ED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64220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8CF-BB6D-41C2-A34B-EE1C672C40E0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9B0-45E8-4D10-B5A8-248DFDDE7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09550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E457-E275-4740-8DE7-16CE49CB24ED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7EE4-39C7-4996-B8B5-3E62FEB09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52467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E430-BC0E-4F5F-AB22-D3D1B7D7B0DE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5252-7A57-452C-BFCA-0952FD898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50165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F526-2697-42DD-977A-CCC1EC7043F9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F9A1-B320-4AC6-B2BB-EFC5E1380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03875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1FE4-F1F8-41E5-9D10-1D64F799CD8B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08A6-1779-4886-8253-A2B617A5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71101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458A-4B5D-450F-A63A-05317A681B5F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DF36-4F21-4326-8894-7EEBEAFEF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269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299A87-46E3-425D-9CE8-3EAB507BEC79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56BA62-519D-4796-B5A3-4FD047668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-art.ru/lyric/lyric.php?id=13083" TargetMode="External"/><Relationship Id="rId2" Type="http://schemas.openxmlformats.org/officeDocument/2006/relationships/hyperlink" Target="http://az.lib.ru/t/tolstoj_lew_nikolaewich/text_0050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2%D1%8F%D1%82%D0%BE%D1%87%D0%BD%D1%8B%D0%B5_%D0%B3%D0%B0%D0%B4%D0%B0%D0%BD%D0%B8%D1%8F" TargetMode="External"/><Relationship Id="rId5" Type="http://schemas.openxmlformats.org/officeDocument/2006/relationships/hyperlink" Target="https://ru.wikipedia.org/wiki/%D0%A1%D0%B2%D1%8F%D1%82%D0%BA%D0%B8" TargetMode="External"/><Relationship Id="rId4" Type="http://schemas.openxmlformats.org/officeDocument/2006/relationships/hyperlink" Target="http://detkam.e-papa.ru/stihi/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FczwTvqi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7;&#1088;&#1086;&#1085;&#1080;&#1082;&#1072;\Desktop\&#1056;&#1091;&#1089;&#1089;&#1082;&#1080;&#1081;%20&#1086;&#1073;&#1099;&#1095;&#1072;&#1081;.%20&#1055;&#1086;&#1076;&#1073;&#1083;&#1102;&#1076;&#1085;&#1099;&#1077;%20&#1075;&#1072;&#1076;&#1072;&#1085;&#1080;&#1103;%202.mp4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7504" y="1237456"/>
            <a:ext cx="5364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MoolBoran" panose="020B0100010101010101" pitchFamily="34" charset="0"/>
                <a:cs typeface="MoolBoran" panose="020B0100010101010101" pitchFamily="34" charset="0"/>
              </a:rPr>
              <a:t>«Святки и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MoolBoran" panose="020B0100010101010101" pitchFamily="34" charset="0"/>
                <a:cs typeface="MoolBoran" panose="020B0100010101010101" pitchFamily="34" charset="0"/>
              </a:rPr>
              <a:t>святочные гадания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MoolBoran" panose="020B0100010101010101" pitchFamily="34" charset="0"/>
                <a:cs typeface="MoolBoran" panose="020B0100010101010101" pitchFamily="34" charset="0"/>
              </a:rPr>
              <a:t>в произведениях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MoolBoran" panose="020B0100010101010101" pitchFamily="34" charset="0"/>
                <a:cs typeface="MoolBoran" panose="020B0100010101010101" pitchFamily="34" charset="0"/>
              </a:rPr>
              <a:t>русских писателей». 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6286500" y="5157788"/>
            <a:ext cx="2778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Внеклассное занятие по  литературе. 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6-8 классы.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Составила учитель русского языка и литературы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Ефимова Нина Васильевна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год.</a:t>
            </a: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6286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5" y="230188"/>
            <a:ext cx="914400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с.Лозовое Тамбовского района Амурской области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-4.44444E-6 L 5E-6 7.40741E-7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34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7463" y="417513"/>
            <a:ext cx="6227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45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Вот в светлице стол накрыт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Белой пеленою;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А на том столе стоит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Зеркало с свечою 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...</a:t>
            </a:r>
            <a:r>
              <a:rPr lang="ru-RU" sz="105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199" name="Picture 7" descr="http://bukvaved.net/uploads/posts/2010-11/1290719056_rrirsr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582" y="620688"/>
            <a:ext cx="2616019" cy="351854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vahe-zdorovye.ru/wp-content/uploads/50282086_Svetl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84000"/>
            <a:ext cx="377517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festival.1september.ru/articles/528605/img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205" y="2060848"/>
            <a:ext cx="2339262" cy="336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://ic.pics.livejournal.com/lenarudenko/8358342/565930/565930_origin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248" y="4473859"/>
            <a:ext cx="3683852" cy="2356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70" y="1012628"/>
            <a:ext cx="4306270" cy="287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40" y="940568"/>
            <a:ext cx="4359398" cy="295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59" y="3829727"/>
            <a:ext cx="4392542" cy="292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0" y="261938"/>
            <a:ext cx="9134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Виды гадания</a:t>
            </a:r>
          </a:p>
        </p:txBody>
      </p:sp>
      <p:pic>
        <p:nvPicPr>
          <p:cNvPr id="10248" name="Picture 8" descr="http://s60.radikal.ru/i168/1007/1c/cf5fca7e5df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201" y="3853160"/>
            <a:ext cx="4248472" cy="2899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909985"/>
            <a:ext cx="4210460" cy="295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2016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Гадание на зеркале</a:t>
            </a:r>
          </a:p>
        </p:txBody>
      </p:sp>
      <p:pic>
        <p:nvPicPr>
          <p:cNvPr id="13318" name="Picture 6" descr="http://asolina.ru/pics/attached/10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33" y="980728"/>
            <a:ext cx="4211519" cy="5615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magiyamir.ru/articles/magiyaisimvolika/13_narodnieprimetyzerkalo/images/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7971" y="3792064"/>
            <a:ext cx="4284696" cy="288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04" y="2708920"/>
            <a:ext cx="6267115" cy="395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2" descr="http://2.bp.blogspot.com/-j24jN-M0M4g/VlHxxQvch3I/AAAAAAAATTc/Ab7qptWVU_o/s1600/%25D0%2592%25D0%259E%25D0%2599%25D0%259D%25D0%2590%2B%25D0%2598%2B%25D0%259C%25D0%2598%25D0%25A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190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2"/>
          <a:stretch/>
        </p:blipFill>
        <p:spPr bwMode="auto">
          <a:xfrm>
            <a:off x="5292080" y="188640"/>
            <a:ext cx="3528392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42781"/>
            <a:ext cx="7258044" cy="462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525" y="333375"/>
            <a:ext cx="88947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45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Святки — это русский народный праздник, это замечательная традиция русского народа, которая говорит о духовном богатстве русского человека, о широте его натуры, таланте.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6286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620713"/>
            <a:ext cx="7991475" cy="53403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sz="2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http://az.lib.ru/t/tolstoj_lew_nikolaewich/text_0050.shtml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Роман Л.Н.Толстого «Война и мир». Том 2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sz="2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http://www.world-art.ru/lyric/lyric.php?id=13083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Баллада В. А. Жуковского «Светлана»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sz="2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http://detkam.e-papa.ru/stihi/8/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ru-RU" sz="2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https://ru.wikipedia.org/wiki/%D0%A1%D0%B2%D1%8F%D1%82%D0%BA%D0%B8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ru-RU" sz="2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https://ru.wikipedia.org/wiki/%D0%A1%D0%B2%D1%8F%D1%82%D0%BE%D1%87%D0%BD%D1%8B%D0%B5_%D0%B3%D0%B0%D0%B4%D0%B0%D0%BD%D0%B8%D1%8F</a:t>
            </a:r>
            <a:endParaRPr lang="ru-RU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4826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занятия: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познакомить учащихся с русскими народными   традициями;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показать, как отразились эти традиции русского народа в произведениях русских писателей;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основе исторического материала и текстов художественных произведений показать духовное богатство и талант русского народа.</a:t>
            </a: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865188"/>
            <a:ext cx="43561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395288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45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Святки - один из самых ярких моментов в жизни русского народа.  Русские поэты и писатели в своих произведениях обращались к этой прекрасной традиции русского народа.  Это такие писатели и поэты: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А.С.Пушкин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Н.В.Гоголь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Л.Н.Толстой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В.Жуковский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и др.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5" name="Picture 9" descr="http://s1.uploads.ru/t/WuYT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798" y="2420888"/>
            <a:ext cx="2624365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img11.nnm.me/2/5/d/6/f/82fb3c75a5cb5d3de64ae63ef5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9559" y="2727818"/>
            <a:ext cx="2462688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upload.wikimedia.org/wikipedia/commons/thumb/4/4b/Bryullov_portrait_of_Zhukovsky.jpg/267px-Bryullov_portrait_of_Zhukovsk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0923" y="2708919"/>
            <a:ext cx="2093077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848" y="2419075"/>
            <a:ext cx="2348285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625" y="5999163"/>
            <a:ext cx="1695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А.С.Пушкин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3388" y="6307138"/>
            <a:ext cx="15986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Н.В.Гоголь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5999163"/>
            <a:ext cx="18303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Л.Н.Толстой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5975" y="6307138"/>
            <a:ext cx="18351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В.Жуковский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195763" y="1916113"/>
            <a:ext cx="4711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45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писатель, прозаик, поэт и переводчик, декабрист, приговоренный к 20-ти годам каторги, </a:t>
            </a:r>
          </a:p>
          <a:p>
            <a:pPr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А.А. Бестужев-Марлинский в своей повести "Испытание" говорит о Святках следующее: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"Святки больше других праздников сохранили на себе печать старины и все старинные образы язычества". </a:t>
            </a:r>
          </a:p>
        </p:txBody>
      </p:sp>
      <p:pic>
        <p:nvPicPr>
          <p:cNvPr id="5125" name="Picture 5" descr="http://www.rulex.ru/portret/46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18" y="764704"/>
            <a:ext cx="4148100" cy="489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31"/>
          <a:stretch/>
        </p:blipFill>
        <p:spPr bwMode="auto">
          <a:xfrm>
            <a:off x="129054" y="3879979"/>
            <a:ext cx="4922057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8725" y="1112552"/>
            <a:ext cx="444829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pospeliha.ru/wp-content/uploads/2015/12/kolyad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293" y="3941272"/>
            <a:ext cx="375356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17463" y="138113"/>
            <a:ext cx="9140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800" b="1" i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что же такое Святки?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800" b="1" i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Когда и как они отмечались на Руси?</a:t>
            </a:r>
            <a:endParaRPr lang="ru-RU" sz="280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56" name="Picture 12" descr="http://www.elementdance.ru/upload/iblock/0c9/2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26" y="1086971"/>
            <a:ext cx="4319999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350" y="1370409"/>
            <a:ext cx="6510750" cy="49784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-7938" y="188913"/>
            <a:ext cx="914400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4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Обязательный атрибут Колядок – это ряженые</a:t>
            </a:r>
          </a:p>
        </p:txBody>
      </p:sp>
      <p:pic>
        <p:nvPicPr>
          <p:cNvPr id="7176" name="Picture 8" descr="http://slavyanskaya-kultura.ru/images/4604451f8e397df837b93ff0bd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822" y="666422"/>
            <a:ext cx="5399490" cy="355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amoffar.ru/images/ryazhenie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3829" y="3811780"/>
            <a:ext cx="3608150" cy="297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638" y="2276475"/>
            <a:ext cx="319881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Л.Н. Толстой в своем романе «Война и мир» описывает ряженых  </a:t>
            </a:r>
          </a:p>
        </p:txBody>
      </p:sp>
      <p:pic>
        <p:nvPicPr>
          <p:cNvPr id="9" name="Picture 6" descr="http://s60.radikal.ru/i169/1001/94/52c55a5d4c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61" y="3374833"/>
            <a:ext cx="4840881" cy="3411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nosmi.ru/images/16385/61/1638561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81" y="836603"/>
            <a:ext cx="2850119" cy="160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3338" y="1100138"/>
            <a:ext cx="6229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45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86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8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Раз в крещенский вечерок </a:t>
            </a:r>
            <a:b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    Девушки </a:t>
            </a:r>
            <a:r>
              <a:rPr lang="ru-RU" sz="2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гадали:…</a:t>
            </a: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9" name="Picture 7" descr="http://bukvaved.net/uploads/posts/2010-11/1290719056_rrirsr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780" y="692696"/>
            <a:ext cx="3025911" cy="406985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ic.pics.livejournal.com/lenarudenko/8358342/565930/56593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55" y="2852936"/>
            <a:ext cx="574187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84983"/>
            <a:ext cx="5333078" cy="3549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811" y="3861048"/>
            <a:ext cx="3636591" cy="272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07950" y="1095375"/>
            <a:ext cx="3741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Подблюдные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песни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60648"/>
            <a:ext cx="5221509" cy="344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692275" y="2852738"/>
            <a:ext cx="5786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i="1">
                <a:hlinkClick r:id="rId3"/>
              </a:rPr>
              <a:t>http://www.youtube.com/watch?v=YaFczwTvqig</a:t>
            </a:r>
            <a:r>
              <a:rPr lang="ru-RU" sz="2400" b="1" i="1"/>
              <a:t> скачать</a:t>
            </a:r>
            <a:endParaRPr lang="ru-RU" sz="2400"/>
          </a:p>
        </p:txBody>
      </p:sp>
      <p:pic>
        <p:nvPicPr>
          <p:cNvPr id="2" name="Русский обычай. Подблюдные гадания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28688"/>
            <a:ext cx="8140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321</Words>
  <Application>Microsoft Office PowerPoint</Application>
  <PresentationFormat>Экран (4:3)</PresentationFormat>
  <Paragraphs>45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Monotype Corsiva</vt:lpstr>
      <vt:lpstr>MoolBoran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</dc:creator>
  <cp:lastModifiedBy>Вероника</cp:lastModifiedBy>
  <cp:revision>31</cp:revision>
  <dcterms:created xsi:type="dcterms:W3CDTF">2016-01-13T09:23:38Z</dcterms:created>
  <dcterms:modified xsi:type="dcterms:W3CDTF">2016-01-18T12:27:10Z</dcterms:modified>
</cp:coreProperties>
</file>