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2" r:id="rId5"/>
    <p:sldId id="258" r:id="rId6"/>
    <p:sldId id="259" r:id="rId7"/>
    <p:sldId id="266" r:id="rId8"/>
    <p:sldId id="265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6" autoAdjust="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E20FA24-9742-4B6D-8F22-434C6B51B6A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B4AF262-767C-4E5A-AC1A-E5EBDE69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A%D0%B0%D1%80%D0%B0%D1%8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4%D0%B8%D0%BD%D0%B8%D1%86%D1%8B_%D0%B8%D0%B7%D0%BC%D0%B5%D1%80%D0%B5%D0%BD%D0%B8%D1%8F_%D0%BC%D0%B0%D1%81%D1%81%D1%8B" TargetMode="External"/><Relationship Id="rId2" Type="http://schemas.openxmlformats.org/officeDocument/2006/relationships/hyperlink" Target="http://kipinfo.ru/files/zakon/post_87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D%D0%B3%D0%BB%D0%B8%D0%B9%D1%81%D0%BA%D0%B0%D1%8F_%D1%81%D0%B8%D1%81%D1%82%D0%B5%D0%BC%D0%B0_%D0%BC%D0%B5%D1%80" TargetMode="External"/><Relationship Id="rId5" Type="http://schemas.openxmlformats.org/officeDocument/2006/relationships/hyperlink" Target="https://yandex.ru/images/search?p=1&amp;text=%D0%B5%D0%B4%D0%B8%D0%BD%D0%B8%D1%86%D1%8B%20%D0%BC%D0%B0%D1%81%D1%81%D1%8B&amp;img_url=http://fs1.ppt4web.ru/images/95241/164081/640/img7.jpg&amp;pos=41&amp;rpt=simage&amp;_=1452702625959" TargetMode="External"/><Relationship Id="rId4" Type="http://schemas.openxmlformats.org/officeDocument/2006/relationships/hyperlink" Target="https://yandex.ru/images/search?p=1&amp;text=%D0%B5%D0%B4%D0%B8%D0%BD%D0%B8%D1%86%D1%8B%20%D0%BC%D0%B0%D1%81%D1%81%D1%8B&amp;img_url=http://fs00.infourok.ru/images/doc/300/299393/1/640/img16.jpg&amp;pos=40&amp;rpt=simage&amp;_=145270262595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3"/>
            <a:ext cx="8458200" cy="100013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Единицы  массы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4929198"/>
            <a:ext cx="4071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Работу выполнил</a:t>
            </a:r>
            <a:r>
              <a:rPr lang="ru-RU" sz="1400" dirty="0" smtClean="0"/>
              <a:t>: Маслов Алексей,</a:t>
            </a:r>
            <a:endParaRPr lang="ru-RU" sz="1400" dirty="0" smtClean="0"/>
          </a:p>
          <a:p>
            <a:r>
              <a:rPr lang="ru-RU" sz="1400" dirty="0" smtClean="0"/>
              <a:t>у</a:t>
            </a:r>
            <a:r>
              <a:rPr lang="ru-RU" sz="1400" dirty="0" smtClean="0"/>
              <a:t>ченик 5б  </a:t>
            </a:r>
            <a:r>
              <a:rPr lang="ru-RU" sz="1400" dirty="0" smtClean="0"/>
              <a:t>класса МБОУ СШ № </a:t>
            </a:r>
            <a:r>
              <a:rPr lang="ru-RU" sz="1400" dirty="0" smtClean="0"/>
              <a:t>1 г. </a:t>
            </a:r>
            <a:r>
              <a:rPr lang="ru-RU" sz="1400" dirty="0" smtClean="0"/>
              <a:t>Архангельска, Архангельской области.</a:t>
            </a:r>
          </a:p>
          <a:p>
            <a:r>
              <a:rPr lang="ru-RU" sz="1400" dirty="0" smtClean="0"/>
              <a:t>Руководитель: Куприянович Марина Олеговна, учитель высшей квалификационной категории</a:t>
            </a:r>
            <a:r>
              <a:rPr lang="ru-RU" sz="1400" dirty="0" smtClean="0"/>
              <a:t>, МБОУ </a:t>
            </a:r>
            <a:r>
              <a:rPr lang="ru-RU" sz="1400" smtClean="0"/>
              <a:t>СШ </a:t>
            </a:r>
            <a:endParaRPr lang="ru-RU" sz="1400" smtClean="0"/>
          </a:p>
          <a:p>
            <a:r>
              <a:rPr lang="ru-RU" sz="1400" smtClean="0"/>
              <a:t>№ </a:t>
            </a:r>
            <a:r>
              <a:rPr lang="ru-RU" sz="1400" dirty="0" smtClean="0"/>
              <a:t>1 г. Архангельска, Архангельской </a:t>
            </a:r>
            <a:r>
              <a:rPr lang="ru-RU" sz="1400" dirty="0" smtClean="0"/>
              <a:t>области, 2016 год.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43" t="16520" r="4597" b="37224"/>
          <a:stretch>
            <a:fillRect/>
          </a:stretch>
        </p:blipFill>
        <p:spPr bwMode="auto">
          <a:xfrm>
            <a:off x="500034" y="857232"/>
            <a:ext cx="7858180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28794" y="38576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п.1. Положение </a:t>
            </a:r>
            <a:r>
              <a:rPr lang="ru-RU" sz="2000" dirty="0"/>
              <a:t>устанавливает допускаемые к применению в Российской Федерации единицы величин, их наименования и обозначения, а также правила их применения и написания.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143372" y="3357562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2724"/>
          <a:stretch>
            <a:fillRect/>
          </a:stretch>
        </p:blipFill>
        <p:spPr bwMode="auto">
          <a:xfrm>
            <a:off x="785786" y="642918"/>
            <a:ext cx="754293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1798" t="66924" r="33544" b="26261"/>
          <a:stretch>
            <a:fillRect/>
          </a:stretch>
        </p:blipFill>
        <p:spPr bwMode="auto">
          <a:xfrm>
            <a:off x="1214414" y="2000240"/>
            <a:ext cx="550072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000232" y="5357826"/>
            <a:ext cx="5357850" cy="12003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/>
              <a:t>Примечание. Для образования кратных и дольных единиц массы вместо единицы массы - килограмм используется дольная единица массы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C00000"/>
                </a:solidFill>
              </a:rPr>
              <a:t>грамм.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500958" y="2571744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0765" t="5800" r="10765" b="36380"/>
          <a:stretch>
            <a:fillRect/>
          </a:stretch>
        </p:blipFill>
        <p:spPr bwMode="auto">
          <a:xfrm>
            <a:off x="1214414" y="2500306"/>
            <a:ext cx="62300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500042"/>
            <a:ext cx="4572032" cy="2992603"/>
          </a:xfrm>
        </p:spPr>
      </p:pic>
      <p:pic>
        <p:nvPicPr>
          <p:cNvPr id="7" name="Рисунок 6" descr="im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00438"/>
            <a:ext cx="4893125" cy="31432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5357826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4" tooltip="Карат"/>
              </a:rPr>
              <a:t>Карат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 0,2 грамма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495444"/>
          </a:xfrm>
        </p:spPr>
        <p:txBody>
          <a:bodyPr/>
          <a:lstStyle/>
          <a:p>
            <a:r>
              <a:rPr lang="ru-RU" dirty="0" smtClean="0"/>
              <a:t>Единицы массы древней </a:t>
            </a:r>
            <a:r>
              <a:rPr lang="ru-RU" dirty="0" smtClean="0"/>
              <a:t>Руси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 древней Руси использовались такие единицы массы: сажень, </a:t>
            </a:r>
            <a:r>
              <a:rPr lang="ru-RU" sz="2400" dirty="0" err="1" smtClean="0"/>
              <a:t>верста,локоть</a:t>
            </a:r>
            <a:r>
              <a:rPr lang="ru-RU" sz="2400" dirty="0" smtClean="0"/>
              <a:t>, аршин, косая сажень, </a:t>
            </a:r>
            <a:r>
              <a:rPr lang="ru-RU" sz="2400" dirty="0" smtClean="0"/>
              <a:t>пядь</a:t>
            </a:r>
            <a:endParaRPr lang="ru-RU" dirty="0"/>
          </a:p>
        </p:txBody>
      </p:sp>
      <p:pic>
        <p:nvPicPr>
          <p:cNvPr id="4" name="Рисунок 3" descr="img18.jpg"/>
          <p:cNvPicPr>
            <a:picLocks noChangeAspect="1"/>
          </p:cNvPicPr>
          <p:nvPr/>
        </p:nvPicPr>
        <p:blipFill>
          <a:blip r:embed="rId2" cstate="print"/>
          <a:srcRect l="3529" t="3922" b="7842"/>
          <a:stretch>
            <a:fillRect/>
          </a:stretch>
        </p:blipFill>
        <p:spPr>
          <a:xfrm>
            <a:off x="1571604" y="3357562"/>
            <a:ext cx="5857916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25112"/>
          </a:xfrm>
        </p:spPr>
        <p:txBody>
          <a:bodyPr/>
          <a:lstStyle/>
          <a:p>
            <a:r>
              <a:rPr lang="ru-RU" dirty="0" smtClean="0"/>
              <a:t>А </a:t>
            </a:r>
            <a:r>
              <a:rPr lang="ru-RU" dirty="0" smtClean="0"/>
              <a:t>например, </a:t>
            </a:r>
            <a:r>
              <a:rPr lang="ru-RU" dirty="0" smtClean="0"/>
              <a:t>в Англии используют такие единицы: унция, баррель, фут, пинта, ярд.</a:t>
            </a:r>
            <a:endParaRPr lang="ru-RU" dirty="0"/>
          </a:p>
        </p:txBody>
      </p:sp>
      <p:pic>
        <p:nvPicPr>
          <p:cNvPr id="4" name="Рисунок 3" descr="90701d02ae3da0e5a21abbd900c2574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285992"/>
            <a:ext cx="3293218" cy="36186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8229600" cy="4325112"/>
          </a:xfrm>
        </p:spPr>
        <p:txBody>
          <a:bodyPr/>
          <a:lstStyle/>
          <a:p>
            <a:r>
              <a:rPr lang="ru-RU" b="1" dirty="0" smtClean="0"/>
              <a:t>Американская система мер</a:t>
            </a:r>
          </a:p>
          <a:p>
            <a:r>
              <a:rPr lang="ru-RU" dirty="0" smtClean="0"/>
              <a:t>1 квинтал = 1 </a:t>
            </a:r>
            <a:r>
              <a:rPr lang="ru-RU" dirty="0" err="1" smtClean="0"/>
              <a:t>хандредвейт</a:t>
            </a:r>
            <a:r>
              <a:rPr lang="ru-RU" dirty="0" smtClean="0"/>
              <a:t> = 100 фунтов = 1 </a:t>
            </a:r>
            <a:r>
              <a:rPr lang="ru-RU" dirty="0" err="1" smtClean="0"/>
              <a:t>центал</a:t>
            </a:r>
            <a:r>
              <a:rPr lang="ru-RU" dirty="0" smtClean="0"/>
              <a:t> = 45,36 кг</a:t>
            </a:r>
          </a:p>
          <a:p>
            <a:r>
              <a:rPr lang="ru-RU" dirty="0" smtClean="0"/>
              <a:t>1 </a:t>
            </a:r>
            <a:r>
              <a:rPr lang="ru-RU" dirty="0" err="1" smtClean="0"/>
              <a:t>слаг</a:t>
            </a:r>
            <a:r>
              <a:rPr lang="ru-RU" dirty="0" smtClean="0"/>
              <a:t> = 14,6 кг</a:t>
            </a:r>
          </a:p>
          <a:p>
            <a:r>
              <a:rPr lang="ru-RU" dirty="0" smtClean="0"/>
              <a:t>1 </a:t>
            </a:r>
            <a:r>
              <a:rPr lang="ru-RU" dirty="0" err="1" smtClean="0"/>
              <a:t>квартер</a:t>
            </a:r>
            <a:r>
              <a:rPr lang="ru-RU" dirty="0" smtClean="0"/>
              <a:t> = 1/4 </a:t>
            </a:r>
            <a:r>
              <a:rPr lang="ru-RU" dirty="0" err="1" smtClean="0"/>
              <a:t>хандредвейта</a:t>
            </a:r>
            <a:r>
              <a:rPr lang="ru-RU" dirty="0" smtClean="0"/>
              <a:t> = 25 фунтов = 11,34 кг</a:t>
            </a:r>
          </a:p>
          <a:p>
            <a:r>
              <a:rPr lang="ru-RU" dirty="0" smtClean="0"/>
              <a:t>1 стоун = 14 фунтов = 6,35 кг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>
                <a:hlinkClick r:id="rId2"/>
              </a:rPr>
              <a:t>http://kipinfo.ru/files/zakon/post_879.pdf</a:t>
            </a:r>
            <a:r>
              <a:rPr lang="ru-RU" sz="1600" dirty="0" smtClean="0"/>
              <a:t>;</a:t>
            </a:r>
          </a:p>
          <a:p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https://ru.wikipedia.org/wiki/%D0%95%D0%B4%D0%B8%D0%BD%D0%B8%D1%86%D1%8B_%D0%B8%D0%B7%D0%BC%D0%B5%D1%80%D0%B5%D0%BD%D0%B8%D1%8F_%D0%BC%D0%B0%D1%81%D1%81%D1%8B</a:t>
            </a:r>
            <a:r>
              <a:rPr lang="ru-RU" sz="1600" dirty="0" smtClean="0"/>
              <a:t>;</a:t>
            </a:r>
          </a:p>
          <a:p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https://yandex.ru/images/search?p=1&amp;text=%D0%B5%D0%B4%D0%B8%D0%BD%D0%B8%D1%86%D1%8B%20%D0%BC%D0%B0%D1%81%D1%81%D1%8B&amp;img_url=http%3A%2F%2Ffs00.infourok.ru%2Fimages%2Fdoc%2F300%2F299393%2F1%2F640%2Fimg16.jpg&amp;pos=40&amp;rpt=simage&amp;_=1452702625959</a:t>
            </a:r>
            <a:r>
              <a:rPr lang="ru-RU" sz="1600" dirty="0" smtClean="0"/>
              <a:t>;</a:t>
            </a:r>
          </a:p>
          <a:p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https://yandex.ru/images/search?p=1&amp;text=%D0%B5%D0%B4%D0%B8%D0%BD%D0%B8%D1%86%D1%8B%20%D0%BC%D0%B0%D1%81%D1%81%D1%8B&amp;img_url=http%3A%2F%2Ffs1.ppt4web.ru%2Fimages%2F95241%2F164081%2F640%2Fimg7.jpg&amp;pos=41&amp;rpt=simage&amp;_=1452702625959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https://ru.wikipedia.org/wiki/%D0%90%D0%BD%D0%B3%D0%BB%D0%B8%D0%B9%D1%81%D0%BA%D0%B0%D1%8F_%D1%81%D0%B8%D1%81%D1%82%D0%B5%D0%BC%D0%B0_%</a:t>
            </a:r>
            <a:r>
              <a:rPr lang="en-US" sz="1600" dirty="0" smtClean="0">
                <a:hlinkClick r:id="rId6"/>
              </a:rPr>
              <a:t>D0%BC%D0%B5%D1%80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спасибо                   за </a:t>
            </a: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внимание!</a:t>
            </a:r>
            <a:endParaRPr lang="ru-RU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567</TotalTime>
  <Words>223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Единицы  массы</vt:lpstr>
      <vt:lpstr>Слайд 2</vt:lpstr>
      <vt:lpstr>Слайд 3</vt:lpstr>
      <vt:lpstr>Слайд 4</vt:lpstr>
      <vt:lpstr>Единицы массы древней Руси</vt:lpstr>
      <vt:lpstr>Слайд 6</vt:lpstr>
      <vt:lpstr>Слайд 7</vt:lpstr>
      <vt:lpstr>Библиография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Арина</dc:creator>
  <cp:lastModifiedBy>Lena</cp:lastModifiedBy>
  <cp:revision>40</cp:revision>
  <dcterms:created xsi:type="dcterms:W3CDTF">2016-01-13T16:11:57Z</dcterms:created>
  <dcterms:modified xsi:type="dcterms:W3CDTF">2016-01-15T22:04:11Z</dcterms:modified>
</cp:coreProperties>
</file>