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D9F9-62BC-477C-B81E-1756C035036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4BD57-40EE-4CEC-A8BE-8AAD607D3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D9F9-62BC-477C-B81E-1756C035036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BD57-40EE-4CEC-A8BE-8AAD607D3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D9F9-62BC-477C-B81E-1756C035036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BD57-40EE-4CEC-A8BE-8AAD607D3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3ED9F9-62BC-477C-B81E-1756C035036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E54BD57-40EE-4CEC-A8BE-8AAD607D3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D9F9-62BC-477C-B81E-1756C035036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BD57-40EE-4CEC-A8BE-8AAD607D3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D9F9-62BC-477C-B81E-1756C035036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BD57-40EE-4CEC-A8BE-8AAD607D3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BD57-40EE-4CEC-A8BE-8AAD607D3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D9F9-62BC-477C-B81E-1756C035036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D9F9-62BC-477C-B81E-1756C035036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BD57-40EE-4CEC-A8BE-8AAD607D3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D9F9-62BC-477C-B81E-1756C035036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BD57-40EE-4CEC-A8BE-8AAD607D3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3ED9F9-62BC-477C-B81E-1756C035036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54BD57-40EE-4CEC-A8BE-8AAD607D3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D9F9-62BC-477C-B81E-1756C035036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4BD57-40EE-4CEC-A8BE-8AAD607D3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3ED9F9-62BC-477C-B81E-1756C035036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E54BD57-40EE-4CEC-A8BE-8AAD607D3A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7" Type="http://schemas.openxmlformats.org/officeDocument/2006/relationships/hyperlink" Target="https://yandex.ru/images/search?text=&#1083;&#1080;&#1085;&#1077;&#1081;&#1082;&#1072;" TargetMode="External"/><Relationship Id="rId2" Type="http://schemas.openxmlformats.org/officeDocument/2006/relationships/hyperlink" Target="https://yandex.ru/images/search2349%2Fimg9.jpg&amp;text=&#1089;&#1090;&#1072;&#1088;&#1086;&#1088;&#1091;&#1089;&#1089;&#1082;&#1080;&#1077;%20&#1077;&#1076;&#1080;&#1085;&#1080;&#1094;&#1099;%20&#1080;&#1079;&#1084;&#1077;&#1088;&#1077;&#1085;&#1080;&#1103;%20&#1076;&#1083;&#1080;&#1085;&#1099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&#1045;&#1076;&#1080;&#1085;&#1080;&#1094;&#1099;_&#1080;&#1079;&#1084;&#1077;&#1088;&#1077;&#1085;&#1080;&#1103;_&#1088;&#1072;&#1089;&#1089;&#1090;&#1086;&#1103;&#1085;&#1080;&#1103;" TargetMode="External"/><Relationship Id="rId5" Type="http://schemas.openxmlformats.org/officeDocument/2006/relationships/hyperlink" Target="https://ru.wikipedia.org/wiki/&#1052;&#1077;&#1090;&#1088;" TargetMode="External"/><Relationship Id="rId4" Type="http://schemas.openxmlformats.org/officeDocument/2006/relationships/hyperlink" Target="https://yandex.ru/images/search?text=&#1101;&#1090;&#1072;&#1083;&#1086;&#1085;%20&#1084;&#1077;&#1090;&#1088;&#1072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Единицы измерения </a:t>
            </a:r>
            <a:r>
              <a:rPr lang="ru-RU" dirty="0" smtClean="0">
                <a:solidFill>
                  <a:srgbClr val="FF0000"/>
                </a:solidFill>
              </a:rPr>
              <a:t>расстояния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69"/>
          <a:stretch/>
        </p:blipFill>
        <p:spPr bwMode="auto">
          <a:xfrm>
            <a:off x="1357290" y="1571613"/>
            <a:ext cx="6264696" cy="3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7752" y="5000636"/>
            <a:ext cx="40843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Работу выполнил: </a:t>
            </a:r>
            <a:r>
              <a:rPr lang="ru-RU" sz="1400" dirty="0" err="1" smtClean="0">
                <a:solidFill>
                  <a:schemeClr val="bg1"/>
                </a:solidFill>
              </a:rPr>
              <a:t>Елсаков</a:t>
            </a:r>
            <a:r>
              <a:rPr lang="ru-RU" sz="1400" dirty="0" smtClean="0">
                <a:solidFill>
                  <a:schemeClr val="bg1"/>
                </a:solidFill>
              </a:rPr>
              <a:t> Виктор,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у</a:t>
            </a:r>
            <a:r>
              <a:rPr lang="ru-RU" sz="1400" dirty="0" smtClean="0">
                <a:solidFill>
                  <a:schemeClr val="bg1"/>
                </a:solidFill>
              </a:rPr>
              <a:t>ченик  5 «Б» класса МБОУ СШ №1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г. Архангельска, Архангельской области.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Руководитель: Куприянович Марина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Олеговна, учитель высшей квалификационной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категории МБОУ </a:t>
            </a:r>
            <a:r>
              <a:rPr lang="ru-RU" sz="1400" dirty="0" smtClean="0">
                <a:solidFill>
                  <a:schemeClr val="bg1"/>
                </a:solidFill>
              </a:rPr>
              <a:t>СШ №</a:t>
            </a:r>
            <a:r>
              <a:rPr lang="ru-RU" sz="1400" dirty="0" smtClean="0">
                <a:solidFill>
                  <a:schemeClr val="bg1"/>
                </a:solidFill>
              </a:rPr>
              <a:t>1 г</a:t>
            </a:r>
            <a:r>
              <a:rPr lang="ru-RU" sz="1400" dirty="0" smtClean="0">
                <a:solidFill>
                  <a:schemeClr val="bg1"/>
                </a:solidFill>
              </a:rPr>
              <a:t>. Архангельска,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Архангельской области, 2016 год.</a:t>
            </a:r>
            <a:endParaRPr lang="ru-RU" sz="1400" dirty="0" smtClean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1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6331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Раньше, в России использовались такие меры длины:</a:t>
            </a:r>
          </a:p>
          <a:p>
            <a:r>
              <a:rPr lang="ru-RU" dirty="0">
                <a:solidFill>
                  <a:schemeClr val="bg1"/>
                </a:solidFill>
              </a:rPr>
              <a:t>1 пядь = 17,78 </a:t>
            </a:r>
            <a:r>
              <a:rPr lang="ru-RU" dirty="0" smtClean="0">
                <a:solidFill>
                  <a:schemeClr val="bg1"/>
                </a:solidFill>
              </a:rPr>
              <a:t>см</a:t>
            </a:r>
          </a:p>
          <a:p>
            <a:r>
              <a:rPr lang="ru-RU" dirty="0">
                <a:solidFill>
                  <a:schemeClr val="bg1"/>
                </a:solidFill>
              </a:rPr>
              <a:t>4 пяди = 1 аршин (71,12см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12 пядей = 1 сажень (213,36см)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aseline="30000" dirty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/</a:t>
            </a:r>
            <a:r>
              <a:rPr lang="ru-RU" baseline="-25000" dirty="0">
                <a:solidFill>
                  <a:schemeClr val="bg1"/>
                </a:solidFill>
              </a:rPr>
              <a:t>2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(половина) пяди </a:t>
            </a:r>
            <a:r>
              <a:rPr lang="ru-RU" dirty="0">
                <a:solidFill>
                  <a:schemeClr val="bg1"/>
                </a:solidFill>
              </a:rPr>
              <a:t>= 1 пясть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(</a:t>
            </a:r>
            <a:r>
              <a:rPr lang="ru-RU" dirty="0">
                <a:solidFill>
                  <a:schemeClr val="bg1"/>
                </a:solidFill>
              </a:rPr>
              <a:t>8,89 см)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811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Старорусские единицы </a:t>
            </a:r>
            <a:r>
              <a:rPr lang="ru-RU" dirty="0" smtClean="0">
                <a:solidFill>
                  <a:srgbClr val="FF0000"/>
                </a:solidFill>
              </a:rPr>
              <a:t>длины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2945904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75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 Англии же использовались иные меры длины: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Ярд</a:t>
            </a:r>
            <a:r>
              <a:rPr lang="ru-RU" dirty="0">
                <a:solidFill>
                  <a:schemeClr val="bg1"/>
                </a:solidFill>
              </a:rPr>
              <a:t> = 91,44 см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Фут</a:t>
            </a:r>
            <a:r>
              <a:rPr lang="ru-RU" dirty="0">
                <a:solidFill>
                  <a:schemeClr val="bg1"/>
                </a:solidFill>
              </a:rPr>
              <a:t> = 30,48 </a:t>
            </a:r>
            <a:r>
              <a:rPr lang="ru-RU" dirty="0" smtClean="0">
                <a:solidFill>
                  <a:schemeClr val="bg1"/>
                </a:solidFill>
              </a:rPr>
              <a:t>см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Дюйм</a:t>
            </a:r>
            <a:r>
              <a:rPr lang="ru-RU" dirty="0">
                <a:solidFill>
                  <a:schemeClr val="bg1"/>
                </a:solidFill>
              </a:rPr>
              <a:t> = 2,54 см</a:t>
            </a:r>
          </a:p>
          <a:p>
            <a:r>
              <a:rPr lang="ru-RU" dirty="0">
                <a:solidFill>
                  <a:schemeClr val="bg1"/>
                </a:solidFill>
              </a:rPr>
              <a:t>Миля = 1,609344 км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Английские единицы </a:t>
            </a:r>
            <a:r>
              <a:rPr lang="ru-RU" dirty="0">
                <a:solidFill>
                  <a:srgbClr val="FF0000"/>
                </a:solidFill>
              </a:rPr>
              <a:t>измерения расстояния</a:t>
            </a:r>
            <a:endParaRPr lang="ru-RU" dirty="0"/>
          </a:p>
        </p:txBody>
      </p:sp>
      <p:pic>
        <p:nvPicPr>
          <p:cNvPr id="4098" name="Picture 2" descr="https://encrypted-tbn3.gstatic.com/images?q=tbn:ANd9GcTdMvSdrWTZexM0pE2sSgBZHWdA9yEXyG5o8p9Ia3FoMsr1AirbK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420888"/>
            <a:ext cx="394150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7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Существовала система единиц измерения расстояния и на флоте.</a:t>
            </a:r>
          </a:p>
          <a:p>
            <a:r>
              <a:rPr lang="ru-RU" dirty="0">
                <a:solidFill>
                  <a:schemeClr val="bg1"/>
                </a:solidFill>
              </a:rPr>
              <a:t>Морская миля = 1852,000 м (международная) или 1853,184 м (британская)</a:t>
            </a:r>
          </a:p>
          <a:p>
            <a:r>
              <a:rPr lang="ru-RU" dirty="0">
                <a:solidFill>
                  <a:schemeClr val="bg1"/>
                </a:solidFill>
              </a:rPr>
              <a:t>Кабельтов = 185,2000 м (международный) или 182,88 м = 100 морским саженям</a:t>
            </a:r>
          </a:p>
          <a:p>
            <a:r>
              <a:rPr lang="ru-RU" dirty="0">
                <a:solidFill>
                  <a:schemeClr val="bg1"/>
                </a:solidFill>
              </a:rPr>
              <a:t>Морская сажень, фатом = 1,8288 м = 6 футам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Флотские единицы </a:t>
            </a:r>
            <a:r>
              <a:rPr lang="ru-RU" dirty="0">
                <a:solidFill>
                  <a:srgbClr val="FF0000"/>
                </a:solidFill>
              </a:rPr>
              <a:t>измерения расстояния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40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Сейчас ,часто используют такие единицы измерения длины как: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Миллиметр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Сантиметр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Дециметр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Метр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Километр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Современные единицы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измерения длины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564" b="37858"/>
          <a:stretch/>
        </p:blipFill>
        <p:spPr bwMode="auto">
          <a:xfrm>
            <a:off x="3491880" y="3098380"/>
            <a:ext cx="4762500" cy="50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26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556792"/>
            <a:ext cx="6840760" cy="201622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+mj-lt"/>
              </a:rPr>
              <a:t>Метр  — 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г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лавная 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единица </a:t>
            </a:r>
            <a:r>
              <a:rPr lang="ru-RU" sz="1800" dirty="0">
                <a:solidFill>
                  <a:schemeClr val="bg1"/>
                </a:solidFill>
                <a:latin typeface="+mj-lt"/>
              </a:rPr>
              <a:t>измерения длины и расстояния в Международной системе 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единиц, </a:t>
            </a:r>
            <a:r>
              <a:rPr lang="ru-RU" sz="1800" dirty="0">
                <a:solidFill>
                  <a:schemeClr val="bg1"/>
                </a:solidFill>
                <a:latin typeface="+mj-lt"/>
              </a:rPr>
              <a:t>одна из семи основных единиц СИ. 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Метр </a:t>
            </a:r>
            <a:r>
              <a:rPr lang="ru-RU" sz="1800" dirty="0">
                <a:solidFill>
                  <a:schemeClr val="bg1"/>
                </a:solidFill>
                <a:latin typeface="+mj-lt"/>
              </a:rPr>
              <a:t>равен расстоянию, которое проходит свет в вакууме за промежуток времени, 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равный 1/299792458  доли секунды.</a:t>
            </a:r>
          </a:p>
          <a:p>
            <a:pPr marL="0" indent="0">
              <a:buNone/>
            </a:pPr>
            <a:endParaRPr lang="ru-RU" sz="1800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Метр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1"/>
            <a:ext cx="4824536" cy="263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39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yandex.ru/images/search2349%2Fimg9.jpg&amp;text=</a:t>
            </a:r>
            <a:r>
              <a:rPr lang="ru-RU" sz="2400" dirty="0" smtClean="0">
                <a:hlinkClick r:id="rId2"/>
              </a:rPr>
              <a:t>старорусские%20единицы%20измерения%20длины</a:t>
            </a:r>
            <a:endParaRPr lang="ru-RU" sz="2400" dirty="0" smtClean="0"/>
          </a:p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ru.wikipedia.org</a:t>
            </a:r>
            <a:endParaRPr lang="ru-RU" sz="2400" dirty="0" smtClean="0"/>
          </a:p>
          <a:p>
            <a:r>
              <a:rPr lang="en-US" sz="2400" dirty="0">
                <a:hlinkClick r:id="rId4"/>
              </a:rPr>
              <a:t>https://yandex.ru/images/search?text=</a:t>
            </a:r>
            <a:r>
              <a:rPr lang="ru-RU" sz="2400" dirty="0" smtClean="0">
                <a:hlinkClick r:id="rId4"/>
              </a:rPr>
              <a:t>эталон%20метра</a:t>
            </a:r>
            <a:endParaRPr lang="ru-RU" sz="2400" dirty="0" smtClean="0"/>
          </a:p>
          <a:p>
            <a:r>
              <a:rPr lang="en-US" sz="2400" dirty="0">
                <a:hlinkClick r:id="rId5"/>
              </a:rPr>
              <a:t>https://ru.wikipedia.org/wiki/</a:t>
            </a:r>
            <a:r>
              <a:rPr lang="ru-RU" sz="2400" dirty="0" smtClean="0">
                <a:hlinkClick r:id="rId5"/>
              </a:rPr>
              <a:t>Метр</a:t>
            </a:r>
            <a:endParaRPr lang="ru-RU" sz="2400" dirty="0" smtClean="0"/>
          </a:p>
          <a:p>
            <a:r>
              <a:rPr lang="en-US" sz="2400" dirty="0">
                <a:hlinkClick r:id="rId6"/>
              </a:rPr>
              <a:t>https://ru.wikipedia.org/wiki/</a:t>
            </a:r>
            <a:r>
              <a:rPr lang="ru-RU" sz="2400" dirty="0" err="1" smtClean="0">
                <a:hlinkClick r:id="rId6"/>
              </a:rPr>
              <a:t>Единицы_измерения_расстояния</a:t>
            </a:r>
            <a:endParaRPr lang="ru-RU" sz="2400" dirty="0" smtClean="0"/>
          </a:p>
          <a:p>
            <a:r>
              <a:rPr lang="en-US" sz="2400" dirty="0">
                <a:hlinkClick r:id="rId7"/>
              </a:rPr>
              <a:t>https://yandex.ru/images/search?text=</a:t>
            </a:r>
            <a:r>
              <a:rPr lang="ru-RU" sz="2400" dirty="0" smtClean="0">
                <a:hlinkClick r:id="rId7"/>
              </a:rPr>
              <a:t>линейка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Библиография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1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538</TotalTime>
  <Words>173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Единицы измерения расстояния</vt:lpstr>
      <vt:lpstr>Старорусские единицы длины</vt:lpstr>
      <vt:lpstr>Английские единицы измерения расстояния</vt:lpstr>
      <vt:lpstr>Флотские единицы измерения расстояния</vt:lpstr>
      <vt:lpstr>Современные единицы  измерения длины</vt:lpstr>
      <vt:lpstr>Метр </vt:lpstr>
      <vt:lpstr>Библиография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Единицы измерения расстояния</dc:title>
  <dc:creator>Lexx</dc:creator>
  <cp:lastModifiedBy>Lena</cp:lastModifiedBy>
  <cp:revision>36</cp:revision>
  <dcterms:created xsi:type="dcterms:W3CDTF">2016-01-12T16:46:19Z</dcterms:created>
  <dcterms:modified xsi:type="dcterms:W3CDTF">2016-01-15T22:18:26Z</dcterms:modified>
</cp:coreProperties>
</file>