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94" r:id="rId3"/>
    <p:sldId id="257" r:id="rId4"/>
    <p:sldId id="277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>
      <p:cViewPr varScale="1">
        <p:scale>
          <a:sx n="59" d="100"/>
          <a:sy n="59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rdowling.com/701-aristotle%20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blGN6ZCrPw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8127" y="145250"/>
            <a:ext cx="8761115" cy="261610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Aristotle </a:t>
            </a:r>
            <a:endParaRPr lang="en-US" sz="54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the </a:t>
            </a:r>
            <a:r>
              <a:rPr lang="en-US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G</a:t>
            </a:r>
            <a:r>
              <a:rPr lang="en-US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reatest Scientist</a:t>
            </a:r>
            <a:endParaRPr lang="en-US" sz="54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ru-RU" sz="2800" b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Аудирование</a:t>
            </a:r>
            <a:r>
              <a:rPr lang="ru-RU" sz="2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ru-RU" sz="2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с интерактивной викториной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9519" y="3600727"/>
            <a:ext cx="8518330" cy="304698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Автор: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Ольга Михайловна Степанова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учитель английского языка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МБОУ «</a:t>
            </a:r>
            <a:r>
              <a:rPr lang="ru-RU" sz="2000" b="1" dirty="0" err="1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Цивильская</a:t>
            </a:r>
            <a:r>
              <a:rPr lang="ru-RU" sz="20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 СОШ</a:t>
            </a:r>
            <a:r>
              <a:rPr lang="en-US" sz="20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0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№</a:t>
            </a:r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endParaRPr lang="ru-RU" sz="2000" b="1" dirty="0" smtClean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имени Героя Советского Союза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М.В. Силантьева»</a:t>
            </a:r>
            <a:endParaRPr lang="ru-RU" sz="2000" b="1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города Цивильск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Чувашской Республики</a:t>
            </a:r>
            <a:endParaRPr lang="en-US" sz="2800" b="1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8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201</a:t>
            </a:r>
            <a:r>
              <a:rPr lang="en-US" sz="28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6</a:t>
            </a:r>
            <a:endParaRPr lang="ru-RU" sz="2800" b="1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0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51520" y="2420888"/>
            <a:ext cx="871296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Aristotle then returned to Macedonia, where King Philip hired him to prepare his thirteen-year-old son, Alexander, for his future role as a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military … .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policeman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leader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gardener</a:t>
            </a:r>
            <a:r>
              <a:rPr lang="en-US" sz="36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FF0000"/>
                </a:solidFill>
                <a:latin typeface="Arial Black" panose="020B0A04020102020204" pitchFamily="34" charset="0"/>
              </a:rPr>
              <a:t>leader</a:t>
            </a:r>
          </a:p>
        </p:txBody>
      </p:sp>
    </p:spTree>
    <p:extLst>
      <p:ext uri="{BB962C8B-B14F-4D97-AF65-F5344CB8AC3E}">
        <p14:creationId xmlns:p14="http://schemas.microsoft.com/office/powerpoint/2010/main" val="202260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2309395"/>
            <a:ext cx="7948620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Aristotle’s  </a:t>
            </a: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student would one day be known as Alexander the Great, one of the greatest military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of </a:t>
            </a: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all time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.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c</a:t>
            </a: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onquerors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warriors 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prisoners</a:t>
            </a:r>
            <a:r>
              <a:rPr lang="en-US" sz="36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FF0000"/>
                </a:solidFill>
                <a:latin typeface="Arial Black" panose="020B0A04020102020204" pitchFamily="34" charset="0"/>
              </a:rPr>
              <a:t>conquerors</a:t>
            </a:r>
          </a:p>
        </p:txBody>
      </p:sp>
    </p:spTree>
    <p:extLst>
      <p:ext uri="{BB962C8B-B14F-4D97-AF65-F5344CB8AC3E}">
        <p14:creationId xmlns:p14="http://schemas.microsoft.com/office/powerpoint/2010/main" val="46370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2348880"/>
            <a:ext cx="7948620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Once Alexander became King of Macedonia, Aristotle returned to Athens and opened a school he called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the … . 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Lyceum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School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Academy</a:t>
            </a:r>
            <a:r>
              <a:rPr lang="en-US" sz="36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FF0000"/>
                </a:solidFill>
                <a:latin typeface="Arial Black" panose="020B0A04020102020204" pitchFamily="34" charset="0"/>
              </a:rPr>
              <a:t>Lyceum</a:t>
            </a:r>
          </a:p>
        </p:txBody>
      </p:sp>
    </p:spTree>
    <p:extLst>
      <p:ext uri="{BB962C8B-B14F-4D97-AF65-F5344CB8AC3E}">
        <p14:creationId xmlns:p14="http://schemas.microsoft.com/office/powerpoint/2010/main" val="347807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23528" y="2204864"/>
            <a:ext cx="8820472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2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000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For the next twelve years, Aristotle organized his school as a center of research on astronomy, zoology, geography, geology, physics, anatomy, and many </a:t>
            </a:r>
            <a:r>
              <a:rPr lang="en-US" sz="40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other … .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2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valleys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2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fields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2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ways</a:t>
            </a:r>
            <a:r>
              <a:rPr lang="en-US" sz="32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ru-RU" sz="32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FF0000"/>
                </a:solidFill>
                <a:latin typeface="Arial Black" panose="020B0A04020102020204" pitchFamily="34" charset="0"/>
              </a:rPr>
              <a:t>fields</a:t>
            </a:r>
          </a:p>
        </p:txBody>
      </p:sp>
    </p:spTree>
    <p:extLst>
      <p:ext uri="{BB962C8B-B14F-4D97-AF65-F5344CB8AC3E}">
        <p14:creationId xmlns:p14="http://schemas.microsoft.com/office/powerpoint/2010/main" val="27977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21115" y="1988840"/>
            <a:ext cx="7948620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Aristotle wrote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… </a:t>
            </a: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books, 47 of which still exist more than two thousand years later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.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 smtClean="0">
              <a:ln w="11430"/>
              <a:solidFill>
                <a:srgbClr val="0099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117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170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177</a:t>
            </a:r>
            <a:r>
              <a:rPr lang="en-US" sz="36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170</a:t>
            </a:r>
            <a:endParaRPr lang="en-US" sz="5400" b="1" kern="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81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8971" y="2348880"/>
            <a:ext cx="8424936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Aristotle was also a philosopher who wrote about ethics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,psychology, economics, theology, </a:t>
            </a: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political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science, </a:t>
            </a: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and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rhetoric.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rhetoric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rhythm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realms</a:t>
            </a:r>
            <a:r>
              <a:rPr lang="en-US" sz="36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rhetoric</a:t>
            </a:r>
            <a:endParaRPr lang="en-US" sz="5400" b="1" kern="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69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692696"/>
            <a:ext cx="8236652" cy="2207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88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Hurray! </a:t>
            </a:r>
          </a:p>
          <a:p>
            <a:pPr marL="45720" lvl="0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You have done Great Job!</a:t>
            </a:r>
            <a:r>
              <a:rPr lang="en-US" sz="36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endParaRPr lang="en-US" sz="5400" b="1" kern="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96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Roboto"/>
                <a:hlinkClick r:id="rId2"/>
              </a:rPr>
              <a:t>http://</a:t>
            </a:r>
            <a:r>
              <a:rPr lang="en-US" sz="40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Roboto"/>
                <a:hlinkClick r:id="rId2"/>
              </a:rPr>
              <a:t>www.mrdowling.com/701-aristotle .html</a:t>
            </a:r>
            <a:r>
              <a:rPr lang="en-US" sz="40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Roboto"/>
              </a:rPr>
              <a:t>           </a:t>
            </a:r>
            <a:endParaRPr lang="ru-RU" sz="40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09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7968885" cy="59766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01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blGN6ZCrP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03648" y="1700808"/>
            <a:ext cx="6254441" cy="351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50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628800"/>
            <a:ext cx="7948620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r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r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Aristotle was the greatest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… </a:t>
            </a: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of the ancient world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.</a:t>
            </a:r>
            <a:endParaRPr lang="ru-RU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r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artist</a:t>
            </a:r>
          </a:p>
          <a:p>
            <a:pPr marL="45720" lvl="0" algn="r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writer</a:t>
            </a:r>
          </a:p>
          <a:p>
            <a:pPr marL="45720" lvl="0" algn="r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scientist</a:t>
            </a:r>
            <a:r>
              <a:rPr lang="en-US" sz="36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scientist</a:t>
            </a:r>
            <a:endParaRPr lang="en-US" sz="5400" b="1" kern="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81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45577" y="2276872"/>
            <a:ext cx="7948620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Most </a:t>
            </a: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people believed storms and good harvests were a consequence of the anger or the pleasure of the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…  .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stars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kings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gods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181878" y="5229200"/>
            <a:ext cx="3312319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gods</a:t>
            </a:r>
            <a:endParaRPr lang="en-US" sz="5400" b="1" kern="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4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844824"/>
            <a:ext cx="7948620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Aristotle was born in Macedonia, a mountainous land north of the Greek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… .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peninsula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i</a:t>
            </a: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sland  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republic</a:t>
            </a:r>
            <a:r>
              <a:rPr lang="en-US" sz="36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peninsula</a:t>
            </a:r>
            <a:endParaRPr lang="en-US" sz="5400" b="1" kern="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2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23528" y="1988840"/>
            <a:ext cx="8640959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r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At that time, many Greeks viewed Macedonia </a:t>
            </a:r>
            <a:endParaRPr lang="en-US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as </a:t>
            </a: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an old fashioned land with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no … .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forests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culture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harvest</a:t>
            </a:r>
            <a:r>
              <a:rPr lang="en-US" sz="36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culture</a:t>
            </a:r>
            <a:endParaRPr lang="en-US" sz="5400" b="1" kern="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89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628800"/>
            <a:ext cx="7948620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Aristotle moved to Athens and studied at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Plato’s ... . 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Academy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School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Lyceum </a:t>
            </a:r>
            <a:r>
              <a:rPr lang="en-US" sz="3600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FF0000"/>
                </a:solidFill>
                <a:latin typeface="Arial Black" panose="020B0A04020102020204" pitchFamily="34" charset="0"/>
              </a:rPr>
              <a:t>Academy</a:t>
            </a:r>
          </a:p>
        </p:txBody>
      </p:sp>
    </p:spTree>
    <p:extLst>
      <p:ext uri="{BB962C8B-B14F-4D97-AF65-F5344CB8AC3E}">
        <p14:creationId xmlns:p14="http://schemas.microsoft.com/office/powerpoint/2010/main" val="12003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45577" y="1988840"/>
            <a:ext cx="7948620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Aristotle remained at the school for more than 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… years </a:t>
            </a:r>
            <a:r>
              <a:rPr lang="en-US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until shortly after Plato died</a:t>
            </a:r>
            <a:r>
              <a:rPr lang="en-US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.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3600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t</a:t>
            </a: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wenty two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twelve</a:t>
            </a:r>
          </a:p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3600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twenty</a:t>
            </a:r>
            <a:endParaRPr lang="ru-RU" sz="3600" spc="50" dirty="0" smtClean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69560" y="5229200"/>
            <a:ext cx="66246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r"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FF0000"/>
                </a:solidFill>
                <a:latin typeface="Arial Black" panose="020B0A04020102020204" pitchFamily="34" charset="0"/>
              </a:rPr>
              <a:t>twenty</a:t>
            </a:r>
          </a:p>
        </p:txBody>
      </p:sp>
    </p:spTree>
    <p:extLst>
      <p:ext uri="{BB962C8B-B14F-4D97-AF65-F5344CB8AC3E}">
        <p14:creationId xmlns:p14="http://schemas.microsoft.com/office/powerpoint/2010/main" val="283038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92</TotalTime>
  <Words>329</Words>
  <Application>Microsoft Office PowerPoint</Application>
  <PresentationFormat>Экран (4:3)</PresentationFormat>
  <Paragraphs>94</Paragraphs>
  <Slides>17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Source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12</cp:revision>
  <dcterms:created xsi:type="dcterms:W3CDTF">2016-01-10T12:56:23Z</dcterms:created>
  <dcterms:modified xsi:type="dcterms:W3CDTF">2016-01-16T03:31:55Z</dcterms:modified>
</cp:coreProperties>
</file>