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7" r:id="rId3"/>
    <p:sldId id="313" r:id="rId4"/>
    <p:sldId id="328" r:id="rId5"/>
    <p:sldId id="330" r:id="rId6"/>
    <p:sldId id="351" r:id="rId7"/>
    <p:sldId id="262" r:id="rId8"/>
    <p:sldId id="332" r:id="rId9"/>
    <p:sldId id="334" r:id="rId10"/>
    <p:sldId id="317" r:id="rId11"/>
    <p:sldId id="337" r:id="rId12"/>
    <p:sldId id="338" r:id="rId13"/>
    <p:sldId id="341" r:id="rId14"/>
    <p:sldId id="319" r:id="rId15"/>
    <p:sldId id="342" r:id="rId16"/>
    <p:sldId id="345" r:id="rId17"/>
    <p:sldId id="347" r:id="rId18"/>
    <p:sldId id="348" r:id="rId19"/>
    <p:sldId id="260" r:id="rId20"/>
    <p:sldId id="352" r:id="rId21"/>
    <p:sldId id="346" r:id="rId22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008000"/>
    <a:srgbClr val="0000FF"/>
    <a:srgbClr val="CC00FF"/>
    <a:srgbClr val="2C09FD"/>
    <a:srgbClr val="FF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57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D4780-ACA3-43AF-9653-B843CBC55E2D}" type="slidenum">
              <a:rPr lang="sl-SI" altLang="ru-RU"/>
              <a:pPr>
                <a:defRPr/>
              </a:pPr>
              <a:t>‹#›</a:t>
            </a:fld>
            <a:endParaRPr lang="sl-SI" altLang="ru-RU"/>
          </a:p>
        </p:txBody>
      </p:sp>
    </p:spTree>
    <p:extLst>
      <p:ext uri="{BB962C8B-B14F-4D97-AF65-F5344CB8AC3E}">
        <p14:creationId xmlns:p14="http://schemas.microsoft.com/office/powerpoint/2010/main" val="197153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3CDA0-E5F5-4F27-A5CE-22F5B287C0D1}" type="slidenum">
              <a:rPr lang="sl-SI" altLang="ru-RU"/>
              <a:pPr>
                <a:defRPr/>
              </a:pPr>
              <a:t>‹#›</a:t>
            </a:fld>
            <a:endParaRPr lang="sl-SI" altLang="ru-RU"/>
          </a:p>
        </p:txBody>
      </p:sp>
    </p:spTree>
    <p:extLst>
      <p:ext uri="{BB962C8B-B14F-4D97-AF65-F5344CB8AC3E}">
        <p14:creationId xmlns:p14="http://schemas.microsoft.com/office/powerpoint/2010/main" val="423499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1C93-4FC0-4875-B86A-24F965FFE1FD}" type="slidenum">
              <a:rPr lang="sl-SI" altLang="ru-RU"/>
              <a:pPr>
                <a:defRPr/>
              </a:pPr>
              <a:t>‹#›</a:t>
            </a:fld>
            <a:endParaRPr lang="sl-SI" altLang="ru-RU"/>
          </a:p>
        </p:txBody>
      </p:sp>
    </p:spTree>
    <p:extLst>
      <p:ext uri="{BB962C8B-B14F-4D97-AF65-F5344CB8AC3E}">
        <p14:creationId xmlns:p14="http://schemas.microsoft.com/office/powerpoint/2010/main" val="125712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A983A-ADD1-47F3-8ABD-712B1A492008}" type="slidenum">
              <a:rPr lang="sl-SI" altLang="ru-RU"/>
              <a:pPr>
                <a:defRPr/>
              </a:pPr>
              <a:t>‹#›</a:t>
            </a:fld>
            <a:endParaRPr lang="sl-SI" altLang="ru-RU"/>
          </a:p>
        </p:txBody>
      </p:sp>
    </p:spTree>
    <p:extLst>
      <p:ext uri="{BB962C8B-B14F-4D97-AF65-F5344CB8AC3E}">
        <p14:creationId xmlns:p14="http://schemas.microsoft.com/office/powerpoint/2010/main" val="17772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83677-5B8F-435A-A416-B95F5DF6B8B3}" type="slidenum">
              <a:rPr lang="sl-SI" altLang="ru-RU"/>
              <a:pPr>
                <a:defRPr/>
              </a:pPr>
              <a:t>‹#›</a:t>
            </a:fld>
            <a:endParaRPr lang="sl-SI" altLang="ru-RU"/>
          </a:p>
        </p:txBody>
      </p:sp>
    </p:spTree>
    <p:extLst>
      <p:ext uri="{BB962C8B-B14F-4D97-AF65-F5344CB8AC3E}">
        <p14:creationId xmlns:p14="http://schemas.microsoft.com/office/powerpoint/2010/main" val="279705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09382-7DB3-4E11-B627-44C92914B0D7}" type="slidenum">
              <a:rPr lang="sl-SI" altLang="ru-RU"/>
              <a:pPr>
                <a:defRPr/>
              </a:pPr>
              <a:t>‹#›</a:t>
            </a:fld>
            <a:endParaRPr lang="sl-SI" altLang="ru-RU"/>
          </a:p>
        </p:txBody>
      </p:sp>
    </p:spTree>
    <p:extLst>
      <p:ext uri="{BB962C8B-B14F-4D97-AF65-F5344CB8AC3E}">
        <p14:creationId xmlns:p14="http://schemas.microsoft.com/office/powerpoint/2010/main" val="112272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F6BA8-5F34-4279-9C8B-332C85FFCFA9}" type="slidenum">
              <a:rPr lang="sl-SI" altLang="ru-RU"/>
              <a:pPr>
                <a:defRPr/>
              </a:pPr>
              <a:t>‹#›</a:t>
            </a:fld>
            <a:endParaRPr lang="sl-SI" altLang="ru-RU"/>
          </a:p>
        </p:txBody>
      </p:sp>
    </p:spTree>
    <p:extLst>
      <p:ext uri="{BB962C8B-B14F-4D97-AF65-F5344CB8AC3E}">
        <p14:creationId xmlns:p14="http://schemas.microsoft.com/office/powerpoint/2010/main" val="40663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57135-9BAD-44C2-AF49-F178AFEDFFC3}" type="slidenum">
              <a:rPr lang="sl-SI" altLang="ru-RU"/>
              <a:pPr>
                <a:defRPr/>
              </a:pPr>
              <a:t>‹#›</a:t>
            </a:fld>
            <a:endParaRPr lang="sl-SI" altLang="ru-RU"/>
          </a:p>
        </p:txBody>
      </p:sp>
    </p:spTree>
    <p:extLst>
      <p:ext uri="{BB962C8B-B14F-4D97-AF65-F5344CB8AC3E}">
        <p14:creationId xmlns:p14="http://schemas.microsoft.com/office/powerpoint/2010/main" val="19115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57E4A-3E08-450E-9519-F0D0074E4660}" type="slidenum">
              <a:rPr lang="sl-SI" altLang="ru-RU"/>
              <a:pPr>
                <a:defRPr/>
              </a:pPr>
              <a:t>‹#›</a:t>
            </a:fld>
            <a:endParaRPr lang="sl-SI" altLang="ru-RU"/>
          </a:p>
        </p:txBody>
      </p:sp>
    </p:spTree>
    <p:extLst>
      <p:ext uri="{BB962C8B-B14F-4D97-AF65-F5344CB8AC3E}">
        <p14:creationId xmlns:p14="http://schemas.microsoft.com/office/powerpoint/2010/main" val="68098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8826C-381E-4DE6-8B4B-8B71AE818365}" type="slidenum">
              <a:rPr lang="sl-SI" altLang="ru-RU"/>
              <a:pPr>
                <a:defRPr/>
              </a:pPr>
              <a:t>‹#›</a:t>
            </a:fld>
            <a:endParaRPr lang="sl-SI" altLang="ru-RU"/>
          </a:p>
        </p:txBody>
      </p:sp>
    </p:spTree>
    <p:extLst>
      <p:ext uri="{BB962C8B-B14F-4D97-AF65-F5344CB8AC3E}">
        <p14:creationId xmlns:p14="http://schemas.microsoft.com/office/powerpoint/2010/main" val="257843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206A-764C-40FA-B1B0-1AC184775F63}" type="slidenum">
              <a:rPr lang="sl-SI" altLang="ru-RU"/>
              <a:pPr>
                <a:defRPr/>
              </a:pPr>
              <a:t>‹#›</a:t>
            </a:fld>
            <a:endParaRPr lang="sl-SI" altLang="ru-RU"/>
          </a:p>
        </p:txBody>
      </p:sp>
    </p:spTree>
    <p:extLst>
      <p:ext uri="{BB962C8B-B14F-4D97-AF65-F5344CB8AC3E}">
        <p14:creationId xmlns:p14="http://schemas.microsoft.com/office/powerpoint/2010/main" val="300934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ru-RU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ru-RU" smtClean="0"/>
              <a:t>Kliknite, če želite urediti sloge besedila matrice</a:t>
            </a:r>
          </a:p>
          <a:p>
            <a:pPr lvl="1"/>
            <a:r>
              <a:rPr lang="sl-SI" altLang="ru-RU" smtClean="0"/>
              <a:t>Druga raven</a:t>
            </a:r>
          </a:p>
          <a:p>
            <a:pPr lvl="2"/>
            <a:r>
              <a:rPr lang="sl-SI" altLang="ru-RU" smtClean="0"/>
              <a:t>Tretja raven</a:t>
            </a:r>
          </a:p>
          <a:p>
            <a:pPr lvl="3"/>
            <a:r>
              <a:rPr lang="sl-SI" altLang="ru-RU" smtClean="0"/>
              <a:t>Četrta raven</a:t>
            </a:r>
          </a:p>
          <a:p>
            <a:pPr lvl="4"/>
            <a:r>
              <a:rPr lang="sl-SI" altLang="ru-RU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6B1494E-4F9E-4111-9642-3EA5F15C96FB}" type="slidenum">
              <a:rPr lang="sl-SI" altLang="ru-RU"/>
              <a:pPr>
                <a:defRPr/>
              </a:pPr>
              <a:t>‹#›</a:t>
            </a:fld>
            <a:endParaRPr lang="sl-SI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rinstvo.ru/art/1791" TargetMode="External"/><Relationship Id="rId2" Type="http://schemas.openxmlformats.org/officeDocument/2006/relationships/hyperlink" Target="http://otebe.info/stihi/stihi-pro-zimu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-nami.ru/photos/?pict=0" TargetMode="External"/><Relationship Id="rId4" Type="http://schemas.openxmlformats.org/officeDocument/2006/relationships/hyperlink" Target="http://fotovideoforum.ru/topic4116-10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4"/>
            <a:ext cx="9144001" cy="691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43" y="19126"/>
            <a:ext cx="910911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Мороз и солнце, день чудесный!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 Black" panose="020B0A04020102020204" pitchFamily="34" charset="0"/>
              </a:rPr>
              <a:t>Поэтическая экскурсия в зимний пейзаж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 Black" panose="020B0A04020102020204" pitchFamily="34" charset="0"/>
              </a:rPr>
              <a:t>д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 Black" panose="020B0A04020102020204" pitchFamily="34" charset="0"/>
              </a:rPr>
              <a:t>ля учащихся 6-10 классов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657" y="3811012"/>
            <a:ext cx="8856685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Силантьева»</a:t>
            </a: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671">
        <p:fade/>
      </p:transition>
    </mc:Choice>
    <mc:Fallback xmlns="">
      <p:transition spd="med" advTm="126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403350" y="333375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solidFill>
                  <a:schemeClr val="bg1"/>
                </a:solidFill>
              </a:rPr>
              <a:t>...И в свою счастливую звезду....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54995"/>
            <a:ext cx="712933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Пришла зима нежданно,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Дороги замела,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красивом, белом платье,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Всех нас с ума свела.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Искрится снег под солнцем,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Хрустит по снегу след,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ничего прекрасней,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Картины этой нет…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953">
        <p:fade/>
      </p:transition>
    </mc:Choice>
    <mc:Fallback xmlns="">
      <p:transition spd="med" advTm="79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9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54995"/>
            <a:ext cx="712933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руки летит мне снежинка,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Тает воздушно легко,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Будто бы счастья пылинка,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сердце пробралась мое.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Воздух прекрасный и свежий,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Ели застыли в снегу,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Просто однажды влюбилась,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Я бесконечно в зиму.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8">
        <p:fade/>
      </p:transition>
    </mc:Choice>
    <mc:Fallback xmlns="">
      <p:transition spd="med" advTm="80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5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309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solidFill>
                  <a:schemeClr val="bg1"/>
                </a:solidFill>
              </a:rPr>
              <a:t>... И черно-белой....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54995"/>
            <a:ext cx="712933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 зимы красивая походка,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 зимы чудесная пора,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Белым облаком кружится звонко,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смеется радостно она.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Ей идут снега и льды большие,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Ей перечить просто так нельзя,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Ведь она прекрасная — отныне,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Заблудилась в сердце навсегда.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35">
        <p:fade/>
      </p:transition>
    </mc:Choice>
    <mc:Fallback xmlns="">
      <p:transition spd="med" advTm="71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54995"/>
            <a:ext cx="856895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Вступила зимушка-зима в свои права,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Кругом лежат глубокие сугробы.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Метель взбивает снег слегка,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Сгоняет в кучу, обнажив дороги.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Бывает так –земля и небо нераздельны,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 белый вихрь мешает облака.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Рисует вьюга пейзаж метельный,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 утру мороз стоит до сорока.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659">
        <p:fade/>
      </p:transition>
    </mc:Choice>
    <mc:Fallback xmlns="">
      <p:transition spd="med" advTm="96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63688" y="254995"/>
            <a:ext cx="712933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Чародейкою Зимою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Околдован, лес стоит,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под снежной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бахромою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Неподвижною, немою,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Чудной жизнью он блестит.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стоит он, околдован,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 мертвец и не живой -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Сном волшебным очарован,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Весь опутан, весь окован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Лёгкой цепью пуховой...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240">
        <p:fade/>
      </p:transition>
    </mc:Choice>
    <mc:Fallback xmlns="">
      <p:transition spd="med" advTm="82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8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254995"/>
            <a:ext cx="712933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Зима Царица, ты прекрасна,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Из снега пышного наряд.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Слегка капризна и всевластна,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Собой чаруешь всех подряд.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Тебе служить готова вьюга,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Что ни скажи, всё заметёт.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Метель послушная прислуга,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Прикажешь петь, она поёт…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74">
        <p:fade/>
      </p:transition>
    </mc:Choice>
    <mc:Fallback xmlns="">
      <p:transition spd="med" advTm="95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54995"/>
            <a:ext cx="712933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Белая береза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Под моим окном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Принакрылась снегом,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Точно серебром.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 пушистых ветках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Снежною каймой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Распустились кисти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Белой бахромой.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стоит береза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сонной тишине,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горят снежинки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золотом огне.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 заря, лениво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Обходя кругом,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Обсыпает ветки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Новым серебром.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60">
        <p:fade/>
      </p:transition>
    </mc:Choice>
    <mc:Fallback xmlns="">
      <p:transition spd="med" advTm="61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" y="0"/>
            <a:ext cx="91631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4679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chemeClr val="bg1"/>
                </a:solidFill>
              </a:rPr>
              <a:t>Так пускай звездопады приносят удачу!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54995"/>
            <a:ext cx="712933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Разукрасилась зима: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 уборе бахрома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Из прозрачных льдинок,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Звездочек-снежинок.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Вся в алмазах, жемчугах,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разноцветных огоньках,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Льет вокруг сиянье,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Шепчет заклинанье: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-Лягте, мягкие снега,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 леса и на луга,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Тропы застелите,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Ветви опушите!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99">
        <p:fade/>
      </p:transition>
    </mc:Choice>
    <mc:Fallback xmlns="">
      <p:transition spd="med" advTm="84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" y="0"/>
            <a:ext cx="91575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37396" y="548680"/>
            <a:ext cx="712933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Поет зима - аукает,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Мохнатый лес баюкает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Стозвоном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сосняка.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Кругом с тоской глубокою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Плывут в страну далекую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Седые облака.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 по двору метелица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Ковром шелковым стелется,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Но больно холодна.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Воробышки игривые,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Как детки сиротливые,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Прижались у окна.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23">
        <p:fade/>
      </p:transition>
    </mc:Choice>
    <mc:Fallback xmlns="">
      <p:transition spd="med" advTm="77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8" y="-2750"/>
            <a:ext cx="9162698" cy="686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54995"/>
            <a:ext cx="89644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Зимушка бушует вьюгой не на шутку,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Белым палантином кроет все опять,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 земля под снегом спит тепло, но чутко,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Чтоб весною травы вновь свои поднять!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93">
        <p:fade/>
      </p:transition>
    </mc:Choice>
    <mc:Fallback xmlns="">
      <p:transition spd="med" advTm="62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736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9512" y="254995"/>
            <a:ext cx="71293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Мороз и солнце; день чудесный!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Еще ты дремлешь, друг прелестный 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Пора, красавица, проснись: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Открой сомкнуты негой взоры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Навстречу северной Авроры,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Звездою севера явись!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79">
        <p:fade/>
      </p:transition>
    </mc:Choice>
    <mc:Fallback xmlns="">
      <p:transition spd="med" advTm="77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4"/>
            <a:ext cx="9139504" cy="685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99439" y="16540"/>
            <a:ext cx="946108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Спасибо,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побыли вместе  с нами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экскурсии!</a:t>
            </a:r>
          </a:p>
          <a:p>
            <a:pPr algn="ctr"/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Приходите ещё!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89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348038" y="5661025"/>
            <a:ext cx="5111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solidFill>
                  <a:schemeClr val="bg1"/>
                </a:solidFill>
              </a:rPr>
              <a:t>..Услышать – не додумывая....</a:t>
            </a:r>
          </a:p>
        </p:txBody>
      </p:sp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683568" y="764704"/>
            <a:ext cx="561662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dirty="0" smtClean="0">
              <a:hlinkClick r:id="rId2"/>
            </a:endParaRPr>
          </a:p>
          <a:p>
            <a:endParaRPr lang="ru-RU" altLang="ru-RU" dirty="0">
              <a:hlinkClick r:id="rId2"/>
            </a:endParaRPr>
          </a:p>
          <a:p>
            <a:r>
              <a:rPr lang="en-US" altLang="ru-RU" dirty="0" smtClean="0">
                <a:hlinkClick r:id="rId2"/>
              </a:rPr>
              <a:t>http</a:t>
            </a:r>
            <a:r>
              <a:rPr lang="en-US" altLang="ru-RU" dirty="0">
                <a:hlinkClick r:id="rId2"/>
              </a:rPr>
              <a:t>://otebe.info/stihi/stihi-pro-zimu.html</a:t>
            </a:r>
            <a:endParaRPr lang="ru-RU" altLang="ru-RU" dirty="0"/>
          </a:p>
          <a:p>
            <a:r>
              <a:rPr lang="en-US" altLang="ru-RU" dirty="0">
                <a:hlinkClick r:id="rId3"/>
              </a:rPr>
              <a:t>http://</a:t>
            </a:r>
            <a:r>
              <a:rPr lang="en-US" altLang="ru-RU" dirty="0" smtClean="0">
                <a:hlinkClick r:id="rId3"/>
              </a:rPr>
              <a:t>www.materinstvo.ru/art/1791</a:t>
            </a:r>
            <a:endParaRPr lang="ru-RU" altLang="ru-RU" dirty="0" smtClean="0"/>
          </a:p>
          <a:p>
            <a:r>
              <a:rPr lang="en-US" altLang="ru-RU" dirty="0" smtClean="0">
                <a:hlinkClick r:id="rId4"/>
              </a:rPr>
              <a:t>http://fotovideoforum.ru/topic4116-10.html</a:t>
            </a:r>
            <a:endParaRPr lang="ru-RU" altLang="ru-RU" dirty="0" smtClean="0"/>
          </a:p>
          <a:p>
            <a:r>
              <a:rPr lang="en-US" altLang="ru-RU" dirty="0" smtClean="0">
                <a:hlinkClick r:id="rId5"/>
              </a:rPr>
              <a:t>http://www.c-nami.ru/photos/?pict=0</a:t>
            </a:r>
            <a:endParaRPr lang="ru-RU" altLang="ru-RU" dirty="0" smtClean="0"/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548680"/>
            <a:ext cx="143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0">
        <p:fade/>
      </p:transition>
    </mc:Choice>
    <mc:Fallback xmlns="">
      <p:transition spd="med" advTm="74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1\Desktop\яя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512" y="254995"/>
            <a:ext cx="71293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Вечор, ты помнишь, вьюга злилась,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 мутном небе мгла носилась;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Луна, как бледное пятно,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Сквозь тучи мрачные желтела,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ты печальная сидела 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 нынче..... погляди в окно…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19">
        <p:fade/>
      </p:transition>
    </mc:Choice>
    <mc:Fallback xmlns="">
      <p:transition spd="med" advTm="80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5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922463" y="3562350"/>
            <a:ext cx="3370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958975" y="3592513"/>
            <a:ext cx="376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254995"/>
            <a:ext cx="71293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Под голубыми небесами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Великолепными коврами,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Блестя на солнце, снег лежит;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Прозрачный лес один чернеет,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ель сквозь иней зеленеет,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речка подо льдом блестит.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08">
        <p:fade/>
      </p:transition>
    </mc:Choice>
    <mc:Fallback xmlns="">
      <p:transition spd="med" advTm="87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21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54995"/>
            <a:ext cx="71293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Какая гладь,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Какой простор,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Какой покой в снегах таится,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Как он тишайше вниз струится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освещает старый двор.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я смотрю на город мой,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Что снегом праведным умылся,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Как будто заново родился,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Слепя чистейшей белизной…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46">
        <p:fade/>
      </p:transition>
    </mc:Choice>
    <mc:Fallback xmlns="">
      <p:transition spd="med" advTm="81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9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5077926"/>
            <a:ext cx="71293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CC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Пришла зима - так встречай, встречай!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CC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То солнцем вспыхнет, а то завьюжит.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CC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Мы любим зиму за тёплый чай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CC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уютных, ярких, пузатых кружках…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541">
        <p:fade/>
      </p:transition>
    </mc:Choice>
    <mc:Fallback xmlns="">
      <p:transition spd="med" advTm="105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8" y="-14262"/>
            <a:ext cx="9191650" cy="687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54995"/>
            <a:ext cx="712933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CC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Мотыльками снег летает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CC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кружится над землей,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CC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Из окна я наблюдаю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CC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красавицей зимой.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CC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Снег кружится и кружится,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CC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Он, как звезды, серебрист.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CC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Будто чистая страница,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CC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Новой жизни белый лист.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50">
        <p:fade/>
      </p:transition>
    </mc:Choice>
    <mc:Fallback xmlns="">
      <p:transition spd="med" advTm="76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188640"/>
            <a:ext cx="71293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Разбросала зима покрывала,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 безбрежным холодным полям…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Чтоб земля побыстрей засыпала,-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Пела песни седым тополям…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Заметала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поземкою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белой,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Укрывала дома серебром…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царила она, как умела,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Укрываясь от всех подо льдом!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34">
        <p:fade/>
      </p:transition>
    </mc:Choice>
    <mc:Fallback xmlns="">
      <p:transition spd="med" advTm="71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" y="0"/>
            <a:ext cx="91480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71550" y="333375"/>
            <a:ext cx="669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solidFill>
                  <a:schemeClr val="bg1"/>
                </a:solidFill>
              </a:rPr>
              <a:t>Ведь мы так верим в птицу счастья....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54995"/>
            <a:ext cx="856895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Загадочная снежная пора.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Красавица ты зимушка-зима!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Окутываешь нас ты одеялом,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Заботишься, чтоб жарко нам не стало.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Ты даришь нам узоры на окне,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Мерцание деревьев в серебре,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Возможность замотаться в старый плед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позабыть про ужин и обед.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16">
        <p:fade/>
      </p:transition>
    </mc:Choice>
    <mc:Fallback xmlns="">
      <p:transition spd="med" advTm="73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ppy new year!">
  <a:themeElements>
    <a:clrScheme name="Happy new year!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ppy new year!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Happy new year!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ppy new year!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ppy new year!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ppy new year!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ppy new year!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ppy new year!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ppy new year!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ppy new year!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ppy new year!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ppy new year!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ppy new year!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ppy new year!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Happy new year!</Template>
  <TotalTime>221</TotalTime>
  <Words>825</Words>
  <Application>Microsoft Office PowerPoint</Application>
  <PresentationFormat>Экран (4:3)</PresentationFormat>
  <Paragraphs>180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Happy new year!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35</cp:revision>
  <dcterms:created xsi:type="dcterms:W3CDTF">2008-12-15T11:20:15Z</dcterms:created>
  <dcterms:modified xsi:type="dcterms:W3CDTF">2016-01-16T23:06:52Z</dcterms:modified>
</cp:coreProperties>
</file>