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40068-B433-40AD-9C65-AB8750FF5DA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3006-D353-43FB-A186-CA40F38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3006-D353-43FB-A186-CA40F38D06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1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XDI2XW5_euw/ULyeiP0AVFI/AAAAAAAAAw0/VAQW6ZAYYco/s1600/0_3e31a_4cd40391_L.png" TargetMode="External"/><Relationship Id="rId13" Type="http://schemas.openxmlformats.org/officeDocument/2006/relationships/hyperlink" Target="http://razdeti.ru/images/photos/medium/825f9cd5f0390bc77c1fed3c94885c87.jpg" TargetMode="External"/><Relationship Id="rId18" Type="http://schemas.openxmlformats.org/officeDocument/2006/relationships/hyperlink" Target="http://www.playcast.ru/uploads/2013/12/29/6996585.png" TargetMode="External"/><Relationship Id="rId3" Type="http://schemas.openxmlformats.org/officeDocument/2006/relationships/hyperlink" Target="http://www.playcast.ru/uploads/2014/12/01/10886334.jpg" TargetMode="External"/><Relationship Id="rId21" Type="http://schemas.openxmlformats.org/officeDocument/2006/relationships/hyperlink" Target="http://www.numama.ru/blogs/kopilka-detskih-stihov/stihi-pro-snegovika.html" TargetMode="External"/><Relationship Id="rId7" Type="http://schemas.openxmlformats.org/officeDocument/2006/relationships/hyperlink" Target="http://img0.liveinternet.ru/images/attach/c/0/118/549/118549798_snegovik.png" TargetMode="External"/><Relationship Id="rId12" Type="http://schemas.openxmlformats.org/officeDocument/2006/relationships/hyperlink" Target="http://img1.liveinternet.ru/images/attach/c/0/37/415/37415247_Bild5z.gif" TargetMode="External"/><Relationship Id="rId17" Type="http://schemas.openxmlformats.org/officeDocument/2006/relationships/hyperlink" Target="http://4.bp.blogspot.com/--kspiyEb8cg/TrkzdU-wkzI/AAAAAAAAQY4/y06b5BVZe5E/s1600/snowmancoupletag-vi4_thumb%255B1%255D.gif" TargetMode="External"/><Relationship Id="rId2" Type="http://schemas.openxmlformats.org/officeDocument/2006/relationships/image" Target="../media/image1.jpeg"/><Relationship Id="rId16" Type="http://schemas.openxmlformats.org/officeDocument/2006/relationships/hyperlink" Target="file:///C:\Users\1\AppData\Roaming\Microsoft\Word\&#1089;&#1085;&#1077;&#1075;&#1086;&#1074;&#1080;&#1082;&#1080;%20http:\mytreasures.narod.ru\images\new_year\2.gif" TargetMode="External"/><Relationship Id="rId20" Type="http://schemas.openxmlformats.org/officeDocument/2006/relationships/hyperlink" Target="http://www.zanimatika.narod.ru/Narabotki9_1_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20.radikal.ru/i717/1312/8c/7fcea0a7658e.gif" TargetMode="External"/><Relationship Id="rId11" Type="http://schemas.openxmlformats.org/officeDocument/2006/relationships/hyperlink" Target="http://ivushka-kurgan.narod.ru/olderfiles/1/snegovik.gif" TargetMode="External"/><Relationship Id="rId5" Type="http://schemas.openxmlformats.org/officeDocument/2006/relationships/hyperlink" Target="http://lafannette.l.a.pic.centerblog.net/0fdce8fd.gif" TargetMode="External"/><Relationship Id="rId15" Type="http://schemas.openxmlformats.org/officeDocument/2006/relationships/hyperlink" Target="http://img0.liveinternet.ru/images/attach/c/9/107/791/107791238_5111852_snegovik.png" TargetMode="External"/><Relationship Id="rId10" Type="http://schemas.openxmlformats.org/officeDocument/2006/relationships/hyperlink" Target="http://4.bp.blogspot.com/-lDtD-l7CIbg/Tsir7Yk5k1I/AAAAAAAAAlI/QcYhw0WrudY/s1600/0_71dc5_4ee03109_XL.png" TargetMode="External"/><Relationship Id="rId19" Type="http://schemas.openxmlformats.org/officeDocument/2006/relationships/hyperlink" Target="http://galerey-room.ru/images/054223_1385692943.png" TargetMode="External"/><Relationship Id="rId4" Type="http://schemas.openxmlformats.org/officeDocument/2006/relationships/hyperlink" Target="http://supercook.ru/slav/images-slav/14-snegovik-01.jpg" TargetMode="External"/><Relationship Id="rId9" Type="http://schemas.openxmlformats.org/officeDocument/2006/relationships/hyperlink" Target="http://www.tunnel.ru/i/post/23/233023/323494/at577503696.gif" TargetMode="External"/><Relationship Id="rId14" Type="http://schemas.openxmlformats.org/officeDocument/2006/relationships/hyperlink" Target="http://s1.pic4you.ru/allimage/y2012/12-18/12216/2842223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img-fotki.yandex.ru/get/4136/161515092.5/0_934fe_ff1a5b71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4133"/>
            <a:ext cx="7172140" cy="38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45250"/>
            <a:ext cx="9109114" cy="15388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Парад Снеговиков</a:t>
            </a:r>
            <a:endParaRPr lang="ru-RU" sz="4800" b="1" spc="50" dirty="0">
              <a:ln w="11430"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5-9 классов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214" y="4715655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Силантьева»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2621" y="279323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 снежок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небес спустился,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Весь мир вокруг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Преобразился.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ёлочка –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Красотка леса –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наряде белом,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http://s3.postimage.org/k0iyny1gb/7865g54_78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57" y="209550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99792" y="5927794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принцесса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0140" y="1844824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Ложатся снежинки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 мне на ладонь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тают,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будто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попали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.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33303" y="4681807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огонь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 descr="http://razdeti.ru/images/photos/medium/825f9cd5f0390bc77c1fed3c94885c8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1" b="100000" l="0" r="98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8" y="1948041"/>
            <a:ext cx="3797371" cy="48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0140" y="2171763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Жила-была на свете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Веселая снежинка.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Кружил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январский … 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Снежинку-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балеринку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33303" y="5033438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ветер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9" name="Picture 3" descr="http://s1.pic4you.ru/allimage/y2012/12-18/12216/28422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916832"/>
            <a:ext cx="373293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256161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 окошком — вьюга,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 окошком — тьма,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Глядя друг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друга,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Спят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снегу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00277" y="503534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дома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5" name="Picture 3" descr="http://img0.liveinternet.ru/images/attach/c/9/107/791/107791238_5111852_snegov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76" y="1916832"/>
            <a:ext cx="5255653" cy="51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348880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 по улице метёт,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Вьюга песенки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поёт.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Снеговик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среди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двора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Детвора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кричит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«… !".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78761" y="5229200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Уррра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://mytreasures.narod.ru/images/new_year/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67" y="2852936"/>
            <a:ext cx="5188024" cy="34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17413" y="279323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сугробам, напрямик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Шел веселый снеговик.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в руках его была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корзина,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метла,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плитка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шоколадная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нарядная!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63888" y="6021288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ёлочка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4.bp.blogspot.com/--kspiyEb8cg/TrkzdU-wkzI/AAAAAAAAQY4/y06b5BVZe5E/s1600/snowmancoupletag-vi4_thumb%255B1%255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674143" cy="40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49067" y="279323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Где летом пели зяблики,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Сегодня —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посмотри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 -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розовые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яблоки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ветках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71470" y="5661248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снегири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 descr="http://www.playcast.ru/uploads/2013/12/29/69965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40499"/>
            <a:ext cx="3888431" cy="56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96552" y="2636912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 на крыше, на крылечке.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Солнце в небе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голубом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нашем доме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топят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печки.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небо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идет столбом.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95936" y="5770167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</a:t>
            </a: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ым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76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054977"/>
            <a:ext cx="5112568" cy="613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63304" y="5736700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лыжи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http://img0.liveinternet.ru/images/attach/c/2/82/929/82929640_snegoviki__kak_krasivo_vot_spasib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3" y="212032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468560" y="2564904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земле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повсюду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 лежит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крыше.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Может,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сделаем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пробег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Надевайте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!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2636912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Конец!</a:t>
            </a:r>
          </a:p>
          <a:p>
            <a:pPr marL="45720" lvl="0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pc="50" dirty="0" smtClean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Молодцы!</a:t>
            </a:r>
          </a:p>
          <a:p>
            <a:pPr marL="45720" lvl="0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А кто победитель?</a:t>
            </a:r>
          </a:p>
          <a:p>
            <a:pPr marL="45720" lvl="0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………………….</a:t>
            </a:r>
          </a:p>
          <a:p>
            <a:pPr marL="45720" lvl="0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Победителю – УРА! </a:t>
            </a:r>
          </a:p>
        </p:txBody>
      </p:sp>
    </p:spTree>
    <p:extLst>
      <p:ext uri="{BB962C8B-B14F-4D97-AF65-F5344CB8AC3E}">
        <p14:creationId xmlns:p14="http://schemas.microsoft.com/office/powerpoint/2010/main" val="33654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497092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 кружится,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 ложится –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Снег! Снег! Снег!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Рады снегу зверь и птица,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И, конечно,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!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33303" y="4681807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человек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5"/>
            <a:ext cx="33718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7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6449" y="-30565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Источник: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932" y="980728"/>
            <a:ext cx="864096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3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3"/>
              </a:rPr>
              <a:t>://www.playcast.ru/uploads/2014/12/01/10886334.jpg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   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4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4"/>
              </a:rPr>
              <a:t>://supercook.ru/slav/images-slav/14-snegovik-01.jpg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5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5"/>
              </a:rPr>
              <a:t>://lafannette.l.a.pic.centerblog.net/0fdce8fd.gif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6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6"/>
              </a:rPr>
              <a:t>://s020.radikal.ru/i717/1312/8c/7fcea0a7658e.gif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7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7"/>
              </a:rPr>
              <a:t>://img0.liveinternet.ru/images/attach/c/0/118/549/118549798_snegovik.png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8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8"/>
              </a:rPr>
              <a:t>://4.bp.blogspot.com/-XDI2XW5_euw/ULyeiP0AVFI/AAAAAAAAAw0/VAQW6ZAYYco/s1600/0_3e31a_4cd40391_L.png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9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9"/>
              </a:rPr>
              <a:t>://www.tunnel.ru/i/post/23/233023/323494/at577503696.gif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0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0"/>
              </a:rPr>
              <a:t>://4.bp.blogspot.com/-lDtD-l7CIbg/Tsir7Yk5k1I/AAAAAAAAAlI/QcYhw0WrudY/s1600/0_71dc5_4ee03109_XL.png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1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1"/>
              </a:rPr>
              <a:t>://ivushka-kurgan.narod.ru/olderfiles/1/snegovik.gif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2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2"/>
              </a:rPr>
              <a:t>://img1.liveinternet.ru/images/attach/c/0/37/415/37415247_Bild5z.gif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3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3"/>
              </a:rPr>
              <a:t>://razdeti.ru/images/photos/medium/825f9cd5f0390bc77c1fed3c94885c87.jpg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4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4"/>
              </a:rPr>
              <a:t>://s1.pic4you.ru/allimage/y2012/12-18/12216/2842223.png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5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5"/>
              </a:rPr>
              <a:t>://img0.liveinternet.ru/images/attach/c/9/107/791/107791238_5111852_snegovik.png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6"/>
              </a:rPr>
              <a:t>снеговики 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6"/>
              </a:rPr>
              <a:t>http://mytreasures.narod.ru/images/new_year/2.gif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7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7"/>
              </a:rPr>
              <a:t>://4.bp.blogspot.com/--kspiyEb8cg/TrkzdU-wkzI/AAAAAAAAQY4/y06b5BVZe5E/s1600/snowmancoupletag-vi4_thumb%255B1%255D.gif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8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8"/>
              </a:rPr>
              <a:t>://www.playcast.ru/uploads/2013/12/29/6996585.png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57375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9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19"/>
              </a:rPr>
              <a:t>://galerey-room.ru/images/054223_1385692943.png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20"/>
              </a:rPr>
              <a:t>http</a:t>
            </a: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20"/>
              </a:rPr>
              <a:t>://www.zanimatika.narod.ru/Narabotki9_1_2.htm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>
                <a:solidFill>
                  <a:schemeClr val="bg1"/>
                </a:solidFill>
                <a:latin typeface="Cambria"/>
                <a:ea typeface="Calibri"/>
                <a:cs typeface="Monotype Corsiva"/>
                <a:hlinkClick r:id="rId21"/>
              </a:rPr>
              <a:t>http://www.numama.ru/blogs/kopilka-detskih-stihov/stihi-pro-snegovika.html</a:t>
            </a:r>
            <a:r>
              <a:rPr lang="ru-RU" sz="1400" b="1" dirty="0">
                <a:solidFill>
                  <a:schemeClr val="bg1"/>
                </a:solidFill>
                <a:latin typeface="Cambria"/>
                <a:ea typeface="Calibri"/>
                <a:cs typeface="Monotype Corsiva"/>
              </a:rPr>
              <a:t> 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8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640" y="2348880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Рады серые синички: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морозе мерзнут птички.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Выпал снег – упал мороз!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Кошка снегом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моет … 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92080" y="5341121"/>
            <a:ext cx="25922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нос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506" name="Picture 2" descr="http://lafannette.l.a.pic.centerblog.net/0fdce8f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9" y="2348880"/>
            <a:ext cx="3997103" cy="42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182" y="2764541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Снегопад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снегопад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Шёл он день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ночь подряд.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Пухом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лёг он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дома,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мы поняли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 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35896" y="537321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зима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http://s020.radikal.ru/i717/1312/8c/7fcea0a7658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143249"/>
            <a:ext cx="418147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2348880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снежинки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пушинки,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Покружиться мы не прочь.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снежинки-</a:t>
            </a:r>
            <a:r>
              <a:rPr lang="ru-RU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балеринки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танцуем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день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33303" y="5374559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н</a:t>
            </a: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очь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http://img0.liveinternet.ru/images/attach/c/0/118/549/118549798_snegov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140" y="2533255"/>
            <a:ext cx="3589659" cy="40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" y="-4803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2420888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Какой пушистый, чистый снег!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Кусты одеты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белый мех.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Они стоят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несмелые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белые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64287" y="5445224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медвежата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2" name="Picture 2" descr="http://4.bp.blogspot.com/-XDI2XW5_euw/ULyeiP0AVFI/AAAAAAAAAw0/VAQW6ZAYYco/s1600/0_3e31a_4cd40391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6944"/>
            <a:ext cx="3456384" cy="49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0507" y="2348880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чём поют снежинки?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Поют про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белый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свет.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 белые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,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Которых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краше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нет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99995" y="540638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деревья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9" name="Picture 3" descr="http://www.tunnel.ru/i/post/23/233023/323494/at57750369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6" y="1660287"/>
            <a:ext cx="3418732" cy="47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0507" y="279323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 шел, шел, шел...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 деревню пришел: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Повалялся на избе,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Обогрелся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трубе,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горки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прокатился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снова в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пустился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19872" y="5602271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путь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4" name="Picture 2" descr="http://4.bp.blogspot.com/-lDtD-l7CIbg/Tsir7Yk5k1I/AAAAAAAAAlI/QcYhw0WrudY/s1600/0_71dc5_4ee03109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9217" y="1700808"/>
            <a:ext cx="4451963" cy="5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0"/>
            <a:ext cx="9138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276872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дворе полно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снежка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слепил снеговика.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Руки, ноги, 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голова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Нос-… ,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глАза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два.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95936" y="5381625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морковка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 descr="http://ivushka-kurgan.narod.ru/olderfiles/1/snegovi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88032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448</Words>
  <Application>Microsoft Office PowerPoint</Application>
  <PresentationFormat>Экран (4:3)</PresentationFormat>
  <Paragraphs>158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2015-12-19T19:55:58Z</dcterms:created>
  <dcterms:modified xsi:type="dcterms:W3CDTF">2016-01-16T17:52:13Z</dcterms:modified>
</cp:coreProperties>
</file>