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ildingbeautifulsouls.com/zodiac-signs/zodiac-signs-kid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klipart.ucoz.com/_ph/47/2/86521484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145250"/>
            <a:ext cx="9109114" cy="283154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Zodiac Adjectives</a:t>
            </a:r>
            <a:endParaRPr lang="ru-RU" sz="4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Познавательно-развивающий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калейдоскоп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зодиакальных знаков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для 5-9 классов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8126" y="3811012"/>
            <a:ext cx="88566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1 </a:t>
            </a:r>
            <a:endPara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М.В. Силантьева»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города Цивильск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Чувашской Республики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6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zodiak\Leo-Child-Zodiac-Signs-For-Kids-1280x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zodiak\Virgo-Child-Zodiac-Signs-For-Kids-1280x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zodiak\Libra-Child-Zodiac-Signs-For-Kids-1280x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2101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Desktop\zodiak\Scorpio-Child-Zodiac-Signs-For-Kids-1280x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66"/>
            <a:ext cx="9162220" cy="687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esktop\zodiak\Sagittarius-Child-Zodiac-Signs-For-Kids-1280x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1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klipart.ucoz.com/_ph/47/2/86521484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1580" y="836712"/>
            <a:ext cx="7560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>
              <a:solidFill>
                <a:srgbClr val="00CCFF"/>
              </a:solidFill>
            </a:endParaRPr>
          </a:p>
          <a:p>
            <a:endParaRPr lang="en-US" sz="3200" b="1" dirty="0">
              <a:solidFill>
                <a:srgbClr val="00CCFF"/>
              </a:solidFill>
            </a:endParaRPr>
          </a:p>
          <a:p>
            <a:r>
              <a:rPr lang="en-US" sz="3200" b="1" dirty="0" smtClean="0">
                <a:solidFill>
                  <a:srgbClr val="00CCFF"/>
                </a:solidFill>
              </a:rPr>
              <a:t>http://www.playbuzz.com/eramqx10/what-is-your-true-zodiac-sign</a:t>
            </a:r>
            <a:endParaRPr lang="ru-RU" sz="3200" b="1" dirty="0">
              <a:solidFill>
                <a:srgbClr val="00CC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611" y="522467"/>
            <a:ext cx="8784777" cy="618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What is your true Zodiac sign</a:t>
            </a:r>
            <a:r>
              <a:rPr lang="en-US" sz="4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?</a:t>
            </a:r>
            <a:endParaRPr lang="en-US" sz="4400" b="1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Go </a:t>
            </a:r>
            <a:r>
              <a:rPr lang="en-US" sz="4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into</a:t>
            </a:r>
          </a:p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en-US" sz="4400" b="1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4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4400" b="1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4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4400" b="1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4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It’s </a:t>
            </a:r>
            <a:r>
              <a:rPr lang="en-US" sz="4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really Fun!</a:t>
            </a:r>
            <a:endParaRPr lang="en-US" sz="4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1\Desktop\zodiak\яастр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5489" y1="18681" x2="18750" y2="53571"/>
                        <a14:foregroundMark x1="23913" y1="26648" x2="19837" y2="65659"/>
                        <a14:foregroundMark x1="26087" y1="23352" x2="30163" y2="43681"/>
                        <a14:foregroundMark x1="26087" y1="28571" x2="62772" y2="18407"/>
                        <a14:foregroundMark x1="39402" y1="18407" x2="37500" y2="33516"/>
                        <a14:foregroundMark x1="28533" y1="21978" x2="36141" y2="21703"/>
                        <a14:foregroundMark x1="38587" y1="12912" x2="33967" y2="21154"/>
                        <a14:foregroundMark x1="12772" y1="48901" x2="29348" y2="69780"/>
                        <a14:foregroundMark x1="29348" y1="70055" x2="36141" y2="75275"/>
                        <a14:foregroundMark x1="36685" y1="75275" x2="75272" y2="77473"/>
                        <a14:foregroundMark x1="66576" y1="80769" x2="44022" y2="82692"/>
                        <a14:foregroundMark x1="70652" y1="68681" x2="80707" y2="44780"/>
                        <a14:foregroundMark x1="80163" y1="40934" x2="66033" y2="24725"/>
                        <a14:foregroundMark x1="45380" y1="52473" x2="56250" y2="53022"/>
                        <a14:foregroundMark x1="48098" y1="39560" x2="48098" y2="57143"/>
                        <a14:foregroundMark x1="41304" y1="52198" x2="59511" y2="46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54" y="2885150"/>
            <a:ext cx="2905091" cy="287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105835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http://www.buildingbeautifulsouls.com/zodiac-signs/zodiac-signs-kids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124744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052944" cy="544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2890391"/>
            <a:ext cx="4177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What are you?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79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zodiak\Capricorn-Child-Zodiac-Signs-For-Kids-1280x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zodiak\Aquarius-Child-Zodiac-Signs-For-Kids-1280x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zodiak\Pisces-Child-Zodiac-Signs-For-Kids-1280x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zodiak\Aries-Child-Zodiac-Signs-For-Kids-1280x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0"/>
            <a:ext cx="9145960" cy="685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zodiak\Taurus-Child-Zodiac-Signs-For-Kid-1280x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zodiak\Gemini-Child-Zodiac-Signs-For-Kids-1280x96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zodiak\Cancer-Child-Zodiac-Signs-For-Kids-1280x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64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19</cp:revision>
  <dcterms:created xsi:type="dcterms:W3CDTF">2016-01-10T12:56:23Z</dcterms:created>
  <dcterms:modified xsi:type="dcterms:W3CDTF">2016-01-17T14:17:24Z</dcterms:modified>
</cp:coreProperties>
</file>