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25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.tv/person/show/Elizabeth_II_/" TargetMode="External"/><Relationship Id="rId2" Type="http://schemas.openxmlformats.org/officeDocument/2006/relationships/hyperlink" Target="http://www.uznayvse.ru/znamenitosti/&#1082;&#1086;&#1088;&#1086;&#1083;&#1077;&#1074;&#1072;-&#1077;&#1083;&#1080;&#1079;&#1072;&#1074;&#1077;&#1090;&#1072;-&#1074;&#1090;&#1086;&#1088;&#1072;&#1103;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&#1064;&#1077;&#1082;&#1089;&#1087;&#1080;&#1088;,_&#1059;&#1080;&#1083;&#1100;&#1103;&#1084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4612745"/>
            <a:ext cx="4654004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4175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2774" y="804030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2016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2452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760807"/>
            <a:ext cx="5833030" cy="798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0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84702"/>
            <a:ext cx="5551443" cy="82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5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23528"/>
            <a:ext cx="5857652" cy="8568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47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8" y="438547"/>
            <a:ext cx="5760640" cy="835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61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672" y="1691680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http://www.uznayvse.ru/znamenitosti/</a:t>
            </a:r>
            <a:r>
              <a:rPr lang="ru-RU" sz="1200" dirty="0">
                <a:hlinkClick r:id="rId2"/>
              </a:rPr>
              <a:t>королева-</a:t>
            </a:r>
            <a:r>
              <a:rPr lang="ru-RU" sz="1200" dirty="0" err="1">
                <a:hlinkClick r:id="rId2"/>
              </a:rPr>
              <a:t>елизавета</a:t>
            </a:r>
            <a:r>
              <a:rPr lang="ru-RU" sz="1200" dirty="0">
                <a:hlinkClick r:id="rId2"/>
              </a:rPr>
              <a:t>-вторая.</a:t>
            </a:r>
            <a:r>
              <a:rPr lang="en-US" sz="1200" dirty="0" smtClean="0">
                <a:hlinkClick r:id="rId2"/>
              </a:rPr>
              <a:t>html</a:t>
            </a:r>
            <a:endParaRPr lang="ru-RU" sz="1200" dirty="0" smtClean="0"/>
          </a:p>
          <a:p>
            <a:endParaRPr lang="ru-RU" sz="1200" dirty="0"/>
          </a:p>
          <a:p>
            <a:r>
              <a:rPr lang="en-US" sz="1200" dirty="0">
                <a:hlinkClick r:id="rId3"/>
              </a:rPr>
              <a:t>http://www.vokrug.tv/person/show/Elizabeth_II</a:t>
            </a:r>
            <a:r>
              <a:rPr lang="en-US" sz="1200" dirty="0" smtClean="0">
                <a:hlinkClick r:id="rId3"/>
              </a:rPr>
              <a:t>_/</a:t>
            </a:r>
            <a:r>
              <a:rPr lang="ru-RU" sz="1200" dirty="0" smtClean="0"/>
              <a:t> </a:t>
            </a:r>
          </a:p>
          <a:p>
            <a:endParaRPr lang="ru-RU" sz="1200" dirty="0"/>
          </a:p>
          <a:p>
            <a:r>
              <a:rPr lang="en-US" sz="1200" dirty="0">
                <a:hlinkClick r:id="rId4"/>
              </a:rPr>
              <a:t>https://ru.wikipedia.org/wiki/</a:t>
            </a:r>
            <a:r>
              <a:rPr lang="ru-RU" sz="1200" dirty="0" err="1">
                <a:hlinkClick r:id="rId4"/>
              </a:rPr>
              <a:t>Шекспир,_</a:t>
            </a:r>
            <a:r>
              <a:rPr lang="ru-RU" sz="1200" dirty="0" err="1" smtClean="0">
                <a:hlinkClick r:id="rId4"/>
              </a:rPr>
              <a:t>Уильям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6712" y="1043608"/>
            <a:ext cx="401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Для создания газеты были использованы ресурсы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79837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</cp:revision>
  <dcterms:created xsi:type="dcterms:W3CDTF">2016-01-21T16:25:29Z</dcterms:created>
  <dcterms:modified xsi:type="dcterms:W3CDTF">2016-01-21T17:01:39Z</dcterms:modified>
</cp:coreProperties>
</file>