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1BC6C4C8-FE1D-4449-B527-B41650BBDB0B}">
          <p14:sldIdLst>
            <p14:sldId id="256"/>
            <p14:sldId id="257"/>
            <p14:sldId id="262"/>
            <p14:sldId id="258"/>
            <p14:sldId id="260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FF00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ru/url?sa=i&amp;rct=j&amp;q=&amp;esrc=s&amp;source=images&amp;cd=&amp;cad=rja&amp;uact=8&amp;ved=&amp;url=https://commons.wikimedia.org/wiki/File:Leonhard_Euler_2.jpg&amp;psig=AFQjCNHrQujtIO0SuJnUPC5tuzvn655R3g&amp;ust=1453116113407797" TargetMode="External"/><Relationship Id="rId3" Type="http://schemas.openxmlformats.org/officeDocument/2006/relationships/hyperlink" Target="http://www.synologia.ru/gim-341" TargetMode="External"/><Relationship Id="rId7" Type="http://schemas.openxmlformats.org/officeDocument/2006/relationships/hyperlink" Target="https://www.google.ru/url?sa=i&amp;rct=j&amp;q=&amp;esrc=s&amp;source=imgres&amp;cd=&amp;cad=rja&amp;uact=8&amp;ved=0ahUKEwiAl56K3bDKAhWEhiwKHceYAs0QjRwICTAA&amp;url=https://ru.wikipedia" TargetMode="External"/><Relationship Id="rId2" Type="http://schemas.openxmlformats.org/officeDocument/2006/relationships/hyperlink" Target="https://www.google.ru/url?sa=t&amp;rct=j&amp;q=&amp;esr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url?sa=i&amp;rct=j&amp;q=&amp;esrc=s&amp;source=images&amp;cd=&amp;cad=rja&amp;uact=8&amp;ved=0ahUKEwiJv_au3LDKAhXB2SwKHb-PAKoQjRwIBw&amp;url=http://aksakal.info/az/azerbaijana/19168-abu-dzhafar-muhammad-ibn-muhammad-nasir-ad-din-at-tusi-geniy" TargetMode="External"/><Relationship Id="rId5" Type="http://schemas.openxmlformats.org/officeDocument/2006/relationships/hyperlink" Target="https://www.google.ru/url?sa=i&amp;rct=j&amp;q=&amp;esrc=s&amp;source=images&amp;cd=&amp;cad=rja&amp;uact=8&amp;ved=0ahUKEwi92ojM27DKAhXDWCwKHfNKB7sQjRwIBw&amp;url=http://allmatematika.ru/page.php?8&amp;psig=AFQjCNFNSJUDhB4DAMQlcjKGYj-KzdBQKQ&amp;ust=1453115518540063" TargetMode="External"/><Relationship Id="rId4" Type="http://schemas.openxmlformats.org/officeDocument/2006/relationships/hyperlink" Target="https://www.google.ru/url?sa=i&amp;rct=j&amp;q=&amp;esrc=s&amp;source=images&amp;cd=&amp;cad=rja&amp;uact=8&amp;ved=0ahUKEwigt6mJ27DKAhWDCSwKHYscDG4QjRwIBw&amp;url=http://lichnosti.net/people_2647.html&amp;psig=AFQjCNG3bGsYYYPpaI8cRm5SYG2pRYDm1g&amp;ust=1453115460811436" TargetMode="External"/><Relationship Id="rId9" Type="http://schemas.openxmlformats.org/officeDocument/2006/relationships/hyperlink" Target="https://www.google.ru/url?sa=i&amp;rct=j&amp;q=&amp;esrc=s&amp;source=images&amp;cd=&amp;cad=rja&amp;uact=8&amp;ved=0ahUKEwjYk4CG4LDKAhUDdCwKHUvWBrgQjRwIBw&amp;url=http://uztest.ru/abstracts/?idabstract=91&amp;psig=AFQjCNGoXnuzLW5Oe7Cq8EClEQXwHbU_ug&amp;ust=145311679526385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0"/>
            <a:ext cx="22733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3044"/>
            <a:ext cx="2267744" cy="259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714620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возникновения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формул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сокращённого умножения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72264" y="5143512"/>
            <a:ext cx="2571736" cy="171448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Презентация подготовила: Киселёвой Екатериной, ученица 7 «А» класса МБОУ СШ №1 г. Архангельска, Архангельской области.</a:t>
            </a:r>
          </a:p>
          <a:p>
            <a:pPr algn="l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Руководитель: Куприянович Марина Олеговна, учитель высшей квалификационной категории МБОУ СШ №1 г. Архангельска, Архангельской области, 2016 год. </a:t>
            </a:r>
          </a:p>
          <a:p>
            <a:endParaRPr lang="ru-RU" sz="1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7744" cy="259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996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19" y="5157192"/>
            <a:ext cx="3067101" cy="144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3" y="1124744"/>
            <a:ext cx="3456384" cy="4443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формулы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сокращённого умножения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5668" y="1284844"/>
            <a:ext cx="5112567" cy="408388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Долгое время считалось, что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для натуральных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показателей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степени  эту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формулу, как и треугольник, позволяющий находить коэффициенты, изобрёл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Блез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Паскаль</a:t>
            </a:r>
            <a:r>
              <a:rPr lang="ru-RU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, описавший её в </a:t>
            </a:r>
            <a:r>
              <a:rPr lang="ru-RU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XVII </a:t>
            </a:r>
            <a:r>
              <a:rPr lang="ru-RU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</a:rPr>
              <a:t>веке</a:t>
            </a:r>
            <a:r>
              <a:rPr lang="ru-RU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15" y="5371446"/>
            <a:ext cx="3236913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26743"/>
            <a:ext cx="25415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382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формулы сокращённого умножения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429124" y="1928802"/>
            <a:ext cx="4546848" cy="4525963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Однако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историки науки обнаружили, что формула была известна ещё китайскому математику Яну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Хуэю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жившему в XIII веке, а также исламским математикам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ат-Туси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(XIII век) и ал-Каши (XV век) . </a:t>
            </a:r>
          </a:p>
          <a:p>
            <a:pPr marL="0" indent="0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1944216" cy="2454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008" y="2132856"/>
            <a:ext cx="2065412" cy="2781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7" y="4202942"/>
            <a:ext cx="2257894" cy="2370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00108"/>
            <a:ext cx="17002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4214818"/>
            <a:ext cx="3462091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6072206"/>
            <a:ext cx="41084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676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94" y="891455"/>
            <a:ext cx="2531636" cy="3479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75" y="2996952"/>
            <a:ext cx="2824554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формулы сокращённого умножения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72" y="1714488"/>
            <a:ext cx="4834880" cy="4709119"/>
          </a:xfrm>
        </p:spPr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Исаак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Ньютон около 1676 года обобщил формулу для произвольного показателя степени (дробного, отрицательного и др.) . Из биномиального разложения Ньютон, а позднее и Эйлер, выводили всю теорию бесконечных рядов.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09" y="5877272"/>
            <a:ext cx="268287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533" y="836712"/>
            <a:ext cx="27797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698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Библиография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22" y="642918"/>
            <a:ext cx="9001156" cy="621508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 smtClean="0">
                <a:hlinkClick r:id="rId2"/>
              </a:rPr>
              <a:t>1.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://www.google.ru/url?sa=t&amp;rct=j&amp;q=&amp;</a:t>
            </a:r>
            <a:r>
              <a:rPr lang="en-US" dirty="0" smtClean="0">
                <a:hlinkClick r:id="rId2"/>
              </a:rPr>
              <a:t>esrc=s&amp;source=web&amp;cd=1&amp;ved=0ahUKEwjtlonZ2rDKAhUCkSwKHTCtDN8QFggdMAA&amp;url=https%3A%2F%2Fotvet.mail.ru%2Fquestion%2F50773010&amp;usg=AFQjCNHX68IAjYXRvQTKou3xertAa5kb-g&amp;bvm=bv.112064104,d.bGg</a:t>
            </a:r>
            <a:endParaRPr lang="ru-RU" dirty="0" smtClean="0">
              <a:hlinkClick r:id="rId2"/>
            </a:endParaRPr>
          </a:p>
          <a:p>
            <a:pPr marL="0" indent="0">
              <a:buNone/>
            </a:pPr>
            <a:r>
              <a:rPr lang="ru-RU" dirty="0" smtClean="0">
                <a:hlinkClick r:id="rId2"/>
              </a:rPr>
              <a:t>2.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google.ru/url?sa=t&amp;rct=j&amp;q=&amp;esrc=s&amp;source=web&amp;cd=1&amp;cad=rja&amp;uact=8&amp;ved=0ahUKEwj7jrPY2rDKAhXGEiwKHc4bAlAQFggbMAA&amp;url=https%3A%2F%2Fru.wikipedia.org%2Fwiki%2F%25D0%2591%25D0%25B8%25D0%25BD%25D0%25BE%25D0%25BC_%25D0%259D%25D1%258C%25D1%258E%25D1%2582%25D0%25BE%25D0%25BD%25D0%25B0&amp;usg=AFQjCNFyR4m3BvrU58BEP2ZfL_MC4p2eGQ&amp;bvm=bv.112064104,d.bGg</a:t>
            </a:r>
            <a:endParaRPr lang="ru-RU" dirty="0" smtClean="0">
              <a:hlinkClick r:id="rId2"/>
            </a:endParaRPr>
          </a:p>
          <a:p>
            <a:pPr marL="0" indent="0">
              <a:buNone/>
            </a:pPr>
            <a:r>
              <a:rPr lang="ru-RU" dirty="0" smtClean="0">
                <a:hlinkClick r:id="rId3"/>
              </a:rPr>
              <a:t>3.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www.synologia.ru/gim-341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>
                <a:hlinkClick r:id="rId4"/>
              </a:rPr>
              <a:t>4. </a:t>
            </a:r>
            <a:r>
              <a:rPr lang="en-US" dirty="0" smtClean="0">
                <a:hlinkClick r:id="rId4"/>
              </a:rPr>
              <a:t>https://www.google.ru/url?sa=i&amp;rct=j&amp;q=&amp;esrc=s&amp;source=images&amp;cd=&amp;cad=rja&amp;uact=8&amp;ved=0ahUKEwigt6mJ27DKAhWDCSwKHYscDG4QjRwIBw&amp;url=http%3A%2F%2Flichnosti.net%2Fpeople_2647.html&amp;psig=AFQjCNG3bGsYYYPpaI8cRm5SYG2pRYDm1g&amp;ust=1453115460811436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>
                <a:hlinkClick r:id="rId5"/>
              </a:rPr>
              <a:t>5. </a:t>
            </a:r>
            <a:r>
              <a:rPr lang="en-US" dirty="0" smtClean="0">
                <a:hlinkClick r:id="rId5"/>
              </a:rPr>
              <a:t>https://www.google.ru/url?sa=i&amp;rct=j&amp;q=&amp;esrc=s&amp;source=images&amp;cd=&amp;cad=rja&amp;uact=8&amp;ved=0ahUKEwi92ojM27DKAhXDWCwKHfNKB7sQjRwIBw&amp;url=http%3A%2F%2Fallmatematika.ru%2Fpage.php%3F8&amp;psig=AFQjCNFNSJUDhB4DAMQlcjKGYj-KzdBQKQ&amp;ust=1453115518540063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>
                <a:hlinkClick r:id="rId6"/>
              </a:rPr>
              <a:t>6. </a:t>
            </a:r>
            <a:r>
              <a:rPr lang="en-US" dirty="0" smtClean="0">
                <a:hlinkClick r:id="rId6"/>
              </a:rPr>
              <a:t>https://www.google.ru/url?sa=i&amp;rct=j&amp;q=&amp;esrc=s&amp;source=images&amp;cd=&amp;cad=rja&amp;uact=8&amp;ved=0ahUKEwiJv_au3LDKAhXB2SwKHb-PAKoQjRwIBw&amp;url=http%3A%2F%2Faksakal.info%2Faz%2Fazerbaijana%2F19168-abu-dzhafar-muhammad-ibn-muhammad-nasir-ad-din-at-tusi-geniy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>
                <a:hlinkClick r:id="rId7"/>
              </a:rPr>
              <a:t>7. </a:t>
            </a:r>
            <a:r>
              <a:rPr lang="en-US" dirty="0" smtClean="0">
                <a:hlinkClick r:id="rId7"/>
              </a:rPr>
              <a:t>https://www.google.ru/url?sa=i&amp;rct=j&amp;q=&amp;esrc=s&amp;source=imgres&amp;cd=&amp;cad=rja&amp;uact=8&amp;ved=0ahUKEwiAl56K3bDKAhWEhiwKHceYAs0QjRwICTAA&amp;url=https%3A%2F%2Fru.wikipedia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>
                <a:hlinkClick r:id="rId8"/>
              </a:rPr>
              <a:t>8. </a:t>
            </a:r>
            <a:r>
              <a:rPr lang="en-US" dirty="0" smtClean="0">
                <a:hlinkClick r:id="rId8"/>
              </a:rPr>
              <a:t>https://www.google.ru/url?sa=i&amp;rct=j&amp;q=&amp;esrc=s&amp;source=images&amp;cd=&amp;cad=rja&amp;uact=8&amp;ved=&amp;url=https%3A%2F%2Fcommons.wikimedia.org%2Fwiki%2FFile%3ALeonhard_Euler_2.jpg&amp;psig=AFQjCNHrQujtIO0SuJnUPC5tuzvn655R3g&amp;ust=1453116113407797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>
                <a:hlinkClick r:id="rId9"/>
              </a:rPr>
              <a:t>9. </a:t>
            </a:r>
            <a:r>
              <a:rPr lang="en-US" dirty="0" smtClean="0">
                <a:hlinkClick r:id="rId9"/>
              </a:rPr>
              <a:t>https://www.google.ru/url?sa=i&amp;rct=j&amp;q=&amp;esrc=s&amp;source=images&amp;cd=&amp;cad=rja&amp;uact=8&amp;ved=0ahUKEwjYk4CG4LDKAhUDdCwKHUvWBrgQjRwIBw&amp;url=http%3A%2F%2Fuztest.ru%2Fabstracts%2F%3Fidabstract%3D91&amp;psig=AFQjCNGoXnuzLW5Oe7Cq8EClEQXwHbU_ug&amp;ust=1453116795263850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10. </a:t>
            </a:r>
            <a:r>
              <a:rPr lang="en-US" dirty="0" smtClean="0"/>
              <a:t>https://www.google.ru/url?sa=i&amp;rct=j&amp;q=&amp;esrc=s&amp;source=images&amp;cd=&amp;cad=rja&amp;uact=8&amp;ved=0ahUKEwi43Png4LDKAhXE8ywKHe6ADMYQjRwIBw&amp;url=http%3A%2F%2Fuchem.ru%2Fpubl%2Fshpargalki%2Fformuly_sokrashhennogo_umnozhenija%2F3-1-0-480&amp;psig=AFQjCNGoXnuzLW5Oe7Cq8EClEQXwHbU_ug&amp;ust=1453116795263850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5281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98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253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История возникновения  формул сокращённого умножения</vt:lpstr>
      <vt:lpstr>История формулы сокращённого умножения </vt:lpstr>
      <vt:lpstr>История формулы сокращённого умножения </vt:lpstr>
      <vt:lpstr>История формулы сокращённого умножения </vt:lpstr>
      <vt:lpstr>Библиография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формул сокращённого умножения</dc:title>
  <dc:creator>alexir</dc:creator>
  <cp:lastModifiedBy>Lena</cp:lastModifiedBy>
  <cp:revision>49</cp:revision>
  <dcterms:created xsi:type="dcterms:W3CDTF">2016-01-17T08:53:21Z</dcterms:created>
  <dcterms:modified xsi:type="dcterms:W3CDTF">2016-01-18T21:00:42Z</dcterms:modified>
</cp:coreProperties>
</file>