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2" r:id="rId10"/>
    <p:sldId id="264" r:id="rId11"/>
    <p:sldId id="290" r:id="rId12"/>
    <p:sldId id="265" r:id="rId13"/>
    <p:sldId id="289" r:id="rId14"/>
    <p:sldId id="266" r:id="rId15"/>
    <p:sldId id="267" r:id="rId16"/>
    <p:sldId id="270" r:id="rId17"/>
    <p:sldId id="268" r:id="rId18"/>
    <p:sldId id="271" r:id="rId19"/>
    <p:sldId id="291" r:id="rId20"/>
    <p:sldId id="269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9B271-8D88-45CC-B1F6-2393F730C6E0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A10B7-34C8-4A03-9D10-1CC229D76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6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A10B7-34C8-4A03-9D10-1CC229D766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4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p.ru/daily/23208/26342/" TargetMode="External"/><Relationship Id="rId2" Type="http://schemas.openxmlformats.org/officeDocument/2006/relationships/hyperlink" Target="http://homehelper.in.ua/zdorovye/son-neobhodim-cheloveku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ddicted2succes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_7YsvBEXyn0g/S8Ph7Hxs-TI/AAAAAAAAAB4/_i4cuy4XLNQ/s1600/%D0%A1%D0%BF%D1%8F%D1%89%D0%B8%D0%B9+%D0%B0%D0%BD%D0%B3%D0%B5%D0%B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r="3322"/>
          <a:stretch/>
        </p:blipFill>
        <p:spPr bwMode="auto">
          <a:xfrm>
            <a:off x="-6605" y="39981"/>
            <a:ext cx="9272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657" y="3895233"/>
            <a:ext cx="8856685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Силантьева»</a:t>
            </a:r>
            <a:endParaRPr lang="ru-RU" sz="2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en-US" sz="28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en-US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514" y="1589022"/>
            <a:ext cx="2664512" cy="255454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Лекция </a:t>
            </a:r>
          </a:p>
          <a:p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</a:t>
            </a:r>
          </a:p>
          <a:p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учащихся </a:t>
            </a:r>
          </a:p>
          <a:p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-11 </a:t>
            </a:r>
          </a:p>
          <a:p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445" y="-334581"/>
            <a:ext cx="3366627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Сон</a:t>
            </a:r>
            <a:endParaRPr lang="ru-RU" sz="13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2084"/>
            <a:ext cx="3384376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solidFill>
                  <a:srgbClr val="66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Можно сказать, что во сне мы становимся умнее. Во сне запускаются более мощные механизмы интеллекта, позволяющие логически систематизировать информацию</a:t>
            </a:r>
            <a:r>
              <a:rPr lang="ru-RU" sz="3200" b="1" dirty="0" smtClean="0">
                <a:ln w="11430"/>
                <a:solidFill>
                  <a:srgbClr val="66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.</a:t>
            </a:r>
            <a:endParaRPr lang="ru-RU" sz="3200" b="1" dirty="0">
              <a:ln w="11430"/>
              <a:solidFill>
                <a:srgbClr val="66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"/>
          <a:stretch/>
        </p:blipFill>
        <p:spPr bwMode="auto">
          <a:xfrm>
            <a:off x="-1" y="0"/>
            <a:ext cx="922155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908" y="5103673"/>
            <a:ext cx="9088092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Ученые из </a:t>
            </a:r>
            <a:r>
              <a:rPr lang="ru-RU" sz="28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сомнологического</a:t>
            </a: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 центра провели исследования, доказавшие, что информацию, полученную непосредственно перед сном, люди запоминают лучше и на более долгий срок.</a:t>
            </a:r>
            <a:endParaRPr lang="ru-RU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39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2"/>
          <a:stretch/>
        </p:blipFill>
        <p:spPr bwMode="auto">
          <a:xfrm>
            <a:off x="2757" y="-17382"/>
            <a:ext cx="9141243" cy="687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8784" y="12177"/>
            <a:ext cx="9152784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Во сне идет восстановление душевных, психических сил организма не только за счет снятия напряжения, но и на </a:t>
            </a:r>
            <a:r>
              <a:rPr lang="ru-RU" sz="32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биоуровне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. Доказано</a:t>
            </a:r>
            <a:r>
              <a:rPr lang="ru-RU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, что именно во время глубокого сна идет активное образование новых нервных клеток - нейронов. 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36"/>
            <a:ext cx="9126169" cy="686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986" y="0"/>
            <a:ext cx="8784976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А еще во время сна каждый сам себе психоаналитик. Если днем мы испытываем тревогу, страх и не в состоянии их подавить, то во сне включаются аналитические способности, позволяющие подсознательно отыскать причину проблемы и отыскать пути решения.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5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22" y="30540"/>
            <a:ext cx="5625698" cy="69865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Есть даже метод психотерапии - лечение сном. Пациента вводят в состояние сна с помощью гипноза, аутотренинга, электромагнитных импульсов, транквилизаторов. </a:t>
            </a:r>
            <a:endParaRPr lang="ru-RU" sz="28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</a:endParaRPr>
          </a:p>
          <a:p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Лечебный </a:t>
            </a: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сон широко используется в психоневрологической практике и очень эффективен при астенических состояниях, истощении нервной системы, депрессии, неврозах, фобиях.</a:t>
            </a:r>
            <a:r>
              <a:rPr lang="ru-RU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19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Когда мы спим, мозг наш занят еще одним интересным делом - диагностикой всех систем нашего организма. Можно сказать, что проводит «работу над ошибками», запуская механизмы самовосстановления. 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r="-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1268760"/>
            <a:ext cx="3918992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8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Здоровый </a:t>
            </a:r>
            <a:endParaRPr lang="ru-RU" sz="2800" b="1" dirty="0" smtClean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</a:endParaRPr>
          </a:p>
          <a:p>
            <a:pPr algn="r"/>
            <a:r>
              <a:rPr lang="ru-RU" sz="28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сон </a:t>
            </a:r>
            <a:r>
              <a:rPr lang="ru-RU" sz="28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укрепляет иммунитет. По статистике, те, кто полноценно высыпается в течение рабочей недели, в 1,5 раза реже страдают хроническими воспалительными заболеваниями.</a:t>
            </a:r>
            <a:r>
              <a:rPr lang="ru-RU" sz="28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800" b="1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3"/>
          <a:stretch/>
        </p:blipFill>
        <p:spPr bwMode="auto">
          <a:xfrm>
            <a:off x="10379" y="2739"/>
            <a:ext cx="9133621" cy="685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2739"/>
            <a:ext cx="3923928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800" b="1" dirty="0" smtClean="0">
                <a:ln w="11430"/>
                <a:solidFill>
                  <a:srgbClr val="66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ФАКТ</a:t>
            </a:r>
            <a:r>
              <a:rPr lang="ru-RU" sz="2800" b="1" dirty="0">
                <a:ln w="11430"/>
                <a:solidFill>
                  <a:srgbClr val="66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/>
            </a:r>
            <a:br>
              <a:rPr lang="ru-RU" sz="2800" b="1" dirty="0">
                <a:ln w="11430"/>
                <a:solidFill>
                  <a:srgbClr val="66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</a:br>
            <a:endParaRPr lang="ru-RU" sz="2800" b="1" dirty="0" smtClean="0">
              <a:ln w="11430"/>
              <a:solidFill>
                <a:srgbClr val="66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</a:endParaRPr>
          </a:p>
          <a:p>
            <a:pPr algn="r"/>
            <a:r>
              <a:rPr lang="ru-RU" sz="2800" b="1" dirty="0" smtClean="0">
                <a:ln w="11430"/>
                <a:solidFill>
                  <a:srgbClr val="66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Много </a:t>
            </a:r>
            <a:r>
              <a:rPr lang="ru-RU" sz="2800" b="1" dirty="0">
                <a:ln w="11430"/>
                <a:solidFill>
                  <a:srgbClr val="66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спать - вредно, утверждают </a:t>
            </a:r>
            <a:r>
              <a:rPr lang="ru-RU" sz="2800" b="1" dirty="0" err="1">
                <a:ln w="11430"/>
                <a:solidFill>
                  <a:srgbClr val="66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сомнологи</a:t>
            </a:r>
            <a:r>
              <a:rPr lang="ru-RU" sz="2800" b="1" dirty="0">
                <a:ln w="11430"/>
                <a:solidFill>
                  <a:srgbClr val="66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! Если вы регулярно валяетесь в кровати дольше 9 - 10 часов, ломается суточный биоритм, снижается тонус организма, что ведет к хроническим головным болям, потере аппетита и депрессиям.</a:t>
            </a:r>
            <a:endParaRPr lang="ru-RU" sz="2800" b="1" dirty="0">
              <a:ln w="11430"/>
              <a:solidFill>
                <a:srgbClr val="66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78" y="4795897"/>
            <a:ext cx="9141822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ru-RU" sz="32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Во </a:t>
            </a:r>
            <a:r>
              <a:rPr lang="ru-RU" sz="32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время сна стабилизируются все вегетативные функции организма: нормализуется давление, гормональный обмен и даже сахар в крови.</a:t>
            </a:r>
            <a:endParaRPr lang="ru-RU" sz="32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27" y="3807147"/>
            <a:ext cx="3744416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66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</a:rPr>
              <a:t>А </a:t>
            </a:r>
            <a:r>
              <a:rPr lang="ru-RU" sz="3200" b="1" dirty="0">
                <a:ln w="11430"/>
                <a:solidFill>
                  <a:srgbClr val="66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</a:rPr>
              <a:t>когда проснешься, словно в сказке,</a:t>
            </a:r>
            <a:r>
              <a:rPr lang="ru-RU" sz="3200" b="1" dirty="0">
                <a:ln w="11430"/>
                <a:solidFill>
                  <a:srgbClr val="66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b="1" dirty="0">
                <a:ln w="11430"/>
                <a:solidFill>
                  <a:srgbClr val="66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>
                <a:ln w="11430"/>
                <a:solidFill>
                  <a:srgbClr val="66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</a:rPr>
              <a:t>Сбудется на самом деле он!</a:t>
            </a:r>
            <a:endParaRPr lang="ru-RU" sz="3200" b="1" dirty="0">
              <a:ln w="11430"/>
              <a:solidFill>
                <a:srgbClr val="66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5791"/>
            <a:ext cx="8964488" cy="21852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</a:rPr>
              <a:t>Каждый раз, когда закроешь глазки</a:t>
            </a:r>
            <a:r>
              <a:rPr lang="ru-RU" sz="3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</a:rPr>
              <a:t>Пусть приснится </a:t>
            </a:r>
            <a:endParaRPr lang="ru-RU" sz="3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/>
            </a:endParaRPr>
          </a:p>
          <a:p>
            <a:r>
              <a:rPr lang="ru-RU" sz="3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</a:rPr>
              <a:t>сладкий-сладкий </a:t>
            </a:r>
            <a:r>
              <a:rPr lang="ru-RU" sz="3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/>
              </a:rPr>
              <a:t>сон…</a:t>
            </a:r>
            <a:r>
              <a:rPr lang="ru-RU" sz="3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3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59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рабочий стол 2015\сон\с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558"/>
            <a:ext cx="921600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718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T Sans"/>
              </a:rPr>
              <a:t>Одну треть своей жизни человек отдает сну</a:t>
            </a:r>
          </a:p>
          <a:p>
            <a:pPr algn="ctr"/>
            <a:r>
              <a:rPr lang="ru-RU" sz="24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</a:rPr>
              <a:t>Человек в среднем спит 7—8 часов в сутки. </a:t>
            </a:r>
            <a:endParaRPr lang="ru-RU" sz="2400" b="1" dirty="0" smtClean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</a:rPr>
              <a:t>Таким </a:t>
            </a:r>
            <a:r>
              <a:rPr lang="ru-RU" sz="24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</a:rPr>
              <a:t>образом, одну треть своей жизни человек отдает сну. Можно не спать сутки, двое суток, трое, но с каждым часом потребность в сне становится все более неумолимой, </a:t>
            </a:r>
            <a:endParaRPr lang="ru-RU" sz="2400" b="1" dirty="0" smtClean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</a:rPr>
              <a:t>а </a:t>
            </a:r>
            <a:r>
              <a:rPr lang="ru-RU" sz="24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</a:rPr>
              <a:t>отсутствие сна все более мучительным.</a:t>
            </a:r>
            <a:endParaRPr lang="ru-RU" sz="2400" b="1" i="0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://www.surprisse.com/muscards/view/2015/08/16/e1mu15h939e7c4s073fudfam6ebdmad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84"/>
            <a:ext cx="9155445" cy="686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224844"/>
            <a:ext cx="814556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Сон – лечебный процесс в режиме человека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105835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homehelper.in.ua/zdorovye/son-neobhodim-cheloveku.html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3"/>
              </a:rPr>
              <a:t>http://www.kp.ru/daily/23208/26342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://addicted2success.com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052736"/>
            <a:ext cx="110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абочий стол 2015\сон\сон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01844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337"/>
            <a:ext cx="91440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Человек </a:t>
            </a:r>
            <a:r>
              <a:rPr lang="ru-RU" sz="24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без пищи </a:t>
            </a:r>
            <a:r>
              <a:rPr lang="ru-RU" sz="24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может </a:t>
            </a:r>
            <a:r>
              <a:rPr lang="ru-RU" sz="24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прожить тридцать или даже </a:t>
            </a:r>
            <a:endParaRPr lang="ru-RU" sz="2400" b="1" dirty="0" smtClean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шестьдесят </a:t>
            </a:r>
            <a:r>
              <a:rPr lang="ru-RU" sz="24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дней, но без сна едва проживет 10 — 12 дней. </a:t>
            </a:r>
            <a:endParaRPr lang="ru-RU" sz="2400" b="1" dirty="0" smtClean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 </a:t>
            </a:r>
            <a:r>
              <a:rPr lang="ru-RU" sz="24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бессоннице истощается, растрачивается энергия клетки головного мозга, которые, как пишет И. П. </a:t>
            </a:r>
            <a:r>
              <a:rPr lang="ru-RU" sz="2400" b="1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Павлов</a:t>
            </a:r>
            <a:r>
              <a:rPr lang="ru-RU" sz="2400" b="1" dirty="0" err="1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,«</a:t>
            </a:r>
            <a:r>
              <a:rPr lang="ru-RU" sz="2400" b="1" dirty="0" err="1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держат</a:t>
            </a:r>
            <a:r>
              <a:rPr lang="ru-RU" sz="24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своем ведении все явления, происходящие в теле».</a:t>
            </a: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рабочий стол 2015\сон\сон 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" y="960443"/>
            <a:ext cx="9113222" cy="589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290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Arial Narrow" panose="020B0606020202030204" pitchFamily="34" charset="0"/>
              </a:rPr>
              <a:t>Сон </a:t>
            </a:r>
            <a:r>
              <a:rPr lang="ru-RU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лечит. От </a:t>
            </a:r>
            <a:r>
              <a:rPr lang="ru-RU" b="1" dirty="0">
                <a:solidFill>
                  <a:srgbClr val="0000CC"/>
                </a:solidFill>
                <a:latin typeface="Arial Narrow" panose="020B0606020202030204" pitchFamily="34" charset="0"/>
              </a:rPr>
              <a:t>крепкого сна человек обычно пробуждается в хорошем настроении, бодрым и трудоспособным. Но стоит не поспать ночь — другую, как нарастает слабость, </a:t>
            </a:r>
            <a:endParaRPr lang="ru-RU" b="1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появляется </a:t>
            </a:r>
            <a:r>
              <a:rPr lang="ru-RU" b="1" dirty="0">
                <a:solidFill>
                  <a:srgbClr val="0000CC"/>
                </a:solidFill>
                <a:latin typeface="Arial Narrow" panose="020B0606020202030204" pitchFamily="34" charset="0"/>
              </a:rPr>
              <a:t>плохое самочувствие и настроение.</a:t>
            </a:r>
            <a:endParaRPr lang="ru-RU" b="1" i="0" dirty="0">
              <a:solidFill>
                <a:srgbClr val="0000CC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рабочий стол 2015\сон\сон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" y="3140968"/>
            <a:ext cx="9138596" cy="377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32" y="0"/>
            <a:ext cx="9137467" cy="35394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Врач и писатель Павел Бейлин в своей книге «Самое дорогое» пишет</a:t>
            </a:r>
            <a:r>
              <a:rPr lang="ru-RU" sz="28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2800" b="1" dirty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«Больной уснул, как это многозначительно! Наступило, следовательно, облегчение, перелом в течении болезни». Больной уснул — разве, это уже не начало выздоровления? Сон — не порошки, не пузырек с лекарствами, не аптекарское снадобье, </a:t>
            </a:r>
            <a:endParaRPr lang="ru-RU" sz="2800" b="1" dirty="0" smtClean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 </a:t>
            </a:r>
            <a:r>
              <a:rPr lang="ru-RU" sz="28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щедрый дар природы».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рабочий стол 2015\сон\сон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344" y="3933057"/>
            <a:ext cx="929334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8219"/>
            <a:ext cx="9144000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Специалисты-исследователи </a:t>
            </a:r>
            <a:r>
              <a:rPr lang="ru-RU" sz="24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советуют на время сна принимать идеальную позу: на правом боку (на левом боку нежелательно по причине расположения сердечной области). </a:t>
            </a:r>
            <a:endParaRPr lang="ru-RU" sz="2400" b="1" dirty="0" smtClean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Правое </a:t>
            </a:r>
            <a:r>
              <a:rPr lang="ru-RU" sz="24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плечо должно лежать на матрасе, голова лежит на маленькой плоской подушке, ноги в полусогнутом положении. </a:t>
            </a:r>
          </a:p>
          <a:p>
            <a:pPr algn="ctr"/>
            <a:r>
              <a:rPr lang="ru-RU" sz="24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Именно в подобной позе шейный отдел позвоночника пребывает в полном комфорте, артерии не пережаты, </a:t>
            </a:r>
            <a:endParaRPr lang="ru-RU" sz="2400" b="1" dirty="0" smtClean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кровь </a:t>
            </a:r>
            <a:r>
              <a:rPr lang="ru-RU" sz="24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пульсирует бесперебойно</a:t>
            </a:r>
            <a:r>
              <a:rPr lang="ru-RU" sz="24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мозговое кровообращение не нарушается, </a:t>
            </a:r>
            <a:endParaRPr lang="ru-RU" sz="2400" b="1" dirty="0" smtClean="0">
              <a:ln w="11430"/>
              <a:solidFill>
                <a:srgbClr val="00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</a:t>
            </a:r>
            <a:r>
              <a:rPr lang="ru-RU" sz="2400" b="1" dirty="0">
                <a:ln w="11430"/>
                <a:solidFill>
                  <a:srgbClr val="00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счет чего организм получает полноценный отдых. 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рабочий стол 2015\сон\сон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0543"/>
            <a:ext cx="9149240" cy="45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17781"/>
            <a:ext cx="914924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Сам по себе крепкий сон основательно избавляет от депрессий, поскольку во время спокойного сна в организме вырабатывается гормон радости, дефицит которого и приводит к возникновению нежелательной депрессии. Утром человек встает с постели радостно возбужденный с хорошим настроением и с желанием продуктивно провести день. 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рабочий стол 2015\сон\сон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80928"/>
            <a:ext cx="9204128" cy="406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1704" y="0"/>
            <a:ext cx="9143999" cy="21236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Сон необходим человеку. </a:t>
            </a:r>
            <a:endParaRPr lang="ru-RU" sz="4400" b="1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4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Жизнь </a:t>
            </a:r>
            <a:r>
              <a:rPr lang="ru-RU" sz="4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без сна невозможна.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 t="6316"/>
          <a:stretch/>
        </p:blipFill>
        <p:spPr bwMode="auto">
          <a:xfrm>
            <a:off x="1" y="20990"/>
            <a:ext cx="9174258" cy="683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594" y="0"/>
            <a:ext cx="8775902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Нормальный </a:t>
            </a: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сон является 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самым </a:t>
            </a: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главным генератором энергии и красоты. 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Сон - генератор крепкого здоровья. </a:t>
            </a:r>
            <a:endParaRPr lang="ru-RU" sz="3200" b="1" spc="50" dirty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636</Words>
  <Application>Microsoft Office PowerPoint</Application>
  <PresentationFormat>Экран (4:3)</PresentationFormat>
  <Paragraphs>62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26</cp:revision>
  <dcterms:created xsi:type="dcterms:W3CDTF">2016-01-10T12:56:23Z</dcterms:created>
  <dcterms:modified xsi:type="dcterms:W3CDTF">2016-01-21T16:09:41Z</dcterms:modified>
</cp:coreProperties>
</file>