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89" r:id="rId5"/>
    <p:sldId id="290" r:id="rId6"/>
    <p:sldId id="294" r:id="rId7"/>
    <p:sldId id="291" r:id="rId8"/>
    <p:sldId id="292" r:id="rId9"/>
    <p:sldId id="260" r:id="rId10"/>
    <p:sldId id="293" r:id="rId11"/>
    <p:sldId id="258" r:id="rId12"/>
    <p:sldId id="265" r:id="rId13"/>
    <p:sldId id="263" r:id="rId14"/>
    <p:sldId id="261" r:id="rId15"/>
    <p:sldId id="266" r:id="rId16"/>
    <p:sldId id="264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tentedtraveller.com/wp-content/uploads/2014/06/1.jpg" TargetMode="External"/><Relationship Id="rId3" Type="http://schemas.openxmlformats.org/officeDocument/2006/relationships/hyperlink" Target="http://www.weekendnotes.com/im/006/00/med_thumb_australia-day-2013-australia-day-2013-marrickville91467121.jpg" TargetMode="External"/><Relationship Id="rId7" Type="http://schemas.openxmlformats.org/officeDocument/2006/relationships/hyperlink" Target="https://www.chayka.org/sites/default/files/styles/large/public/sidney_santa.jpg?itok=K1EJ-NMI" TargetMode="External"/><Relationship Id="rId2" Type="http://schemas.openxmlformats.org/officeDocument/2006/relationships/hyperlink" Target="http://lifeplanet.org/uploads/images/animals/koal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-media-cache-ak0.pinimg.com/236x/66/a6/be/66a6be89fa220e0555384ab4358b2474.jpg" TargetMode="External"/><Relationship Id="rId11" Type="http://schemas.openxmlformats.org/officeDocument/2006/relationships/hyperlink" Target="http://cdn.newsapi.com.au/image/v1/f3bce0b3acb835ba75e1bbef4000dd67?api_key=zw4msefggf9wdvqswdfuqnr5" TargetMode="External"/><Relationship Id="rId5" Type="http://schemas.openxmlformats.org/officeDocument/2006/relationships/hyperlink" Target="http://i.istockimg.com/file_thumbview_approve/43392602/3/stock-photo-43392602-australian-flag-beach-thongs.jpg" TargetMode="External"/><Relationship Id="rId10" Type="http://schemas.openxmlformats.org/officeDocument/2006/relationships/hyperlink" Target="http://russian.firstcoincompany.com/silver-bullion-coin-australian-kookaburra-2012-1kg" TargetMode="External"/><Relationship Id="rId4" Type="http://schemas.openxmlformats.org/officeDocument/2006/relationships/hyperlink" Target="http://www.zazzle.fr/rlv/svc/view?rlvnet=1&amp;realview=113832943684393659&amp;design=4f54861c-cf3f-42a9-8f6a-21e024227304&amp;color=black&amp;size=a_l&amp;style=ladies_fitted_tshirt&amp;max_dim=152&amp;r=1453570027362" TargetMode="External"/><Relationship Id="rId9" Type="http://schemas.openxmlformats.org/officeDocument/2006/relationships/hyperlink" Target="http://legendsoutfitting.com/basecamp/wp-content/uploads/2012/02/Australia-03-03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r="10443"/>
          <a:stretch/>
        </p:blipFill>
        <p:spPr bwMode="auto">
          <a:xfrm>
            <a:off x="-20252" y="1185029"/>
            <a:ext cx="916425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203" y="169366"/>
            <a:ext cx="878734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Australia made of?</a:t>
            </a:r>
            <a:endParaRPr lang="ru-RU" sz="60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657" y="3895233"/>
            <a:ext cx="885668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514" y="1589022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резентация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стихотворения 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" y="0"/>
            <a:ext cx="91346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84" l="0" r="100000">
                        <a14:backgroundMark x1="49794" y1="6918" x2="99588" y2="15094"/>
                        <a14:backgroundMark x1="98354" y1="22013" x2="99588" y2="37107"/>
                        <a14:backgroundMark x1="83951" y1="21384" x2="96296" y2="38365"/>
                        <a14:backgroundMark x1="97531" y1="43396" x2="99588" y2="54088"/>
                        <a14:backgroundMark x1="50206" y1="10692" x2="31276" y2="3145"/>
                        <a14:backgroundMark x1="30864" y1="13836" x2="30864" y2="13836"/>
                        <a14:backgroundMark x1="30864" y1="13836" x2="8230" y2="15723"/>
                        <a14:backgroundMark x1="5761" y1="30189" x2="0" y2="64780"/>
                        <a14:backgroundMark x1="2881" y1="64780" x2="6584" y2="76101"/>
                        <a14:backgroundMark x1="5761" y1="67296" x2="9053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58" y="2006265"/>
            <a:ext cx="4348736" cy="28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1783" y="5534561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Australia is famous for its Pavlova  cake!</a:t>
            </a:r>
          </a:p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can even taste here  a crocodile steak!</a:t>
            </a:r>
          </a:p>
        </p:txBody>
      </p:sp>
    </p:spTree>
    <p:extLst>
      <p:ext uri="{BB962C8B-B14F-4D97-AF65-F5344CB8AC3E}">
        <p14:creationId xmlns:p14="http://schemas.microsoft.com/office/powerpoint/2010/main" val="11051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r="7895"/>
          <a:stretch/>
        </p:blipFill>
        <p:spPr bwMode="auto">
          <a:xfrm>
            <a:off x="0" y="0"/>
            <a:ext cx="9159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8690" y="5569672"/>
            <a:ext cx="915953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Funny Wonders meet you face  to face.</a:t>
            </a:r>
          </a:p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Australia is really  a fantastic  place! 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2" y="0"/>
            <a:ext cx="9307467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3502" y="4919008"/>
            <a:ext cx="9144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There are lots of things there  to see</a:t>
            </a:r>
          </a:p>
          <a:p>
            <a:pPr algn="r"/>
            <a:r>
              <a:rPr lang="en-US" sz="40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With koala up and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under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eucalyptus 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tree!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1234"/>
            <a:ext cx="624351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169366"/>
            <a:ext cx="9144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People there try  to live in peace.</a:t>
            </a:r>
          </a:p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There real Sun, Fun and Surf you kiss!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" y="0"/>
            <a:ext cx="91421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9366"/>
            <a:ext cx="914399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Hooly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-Dooly! This is what</a:t>
            </a:r>
          </a:p>
          <a:p>
            <a:pPr algn="ctr"/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Land Down Under made of!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4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96" y="3933056"/>
            <a:ext cx="919742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Meet this unique sunny corner </a:t>
            </a:r>
            <a:endParaRPr lang="en-US" sz="4400" b="1" dirty="0" smtClean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 </a:t>
            </a:r>
            <a:r>
              <a:rPr lang="en-US" sz="4400" b="1" dirty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Earth </a:t>
            </a:r>
          </a:p>
          <a:p>
            <a:r>
              <a:rPr lang="en-US" sz="4400" b="1" dirty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happiest person  is the one </a:t>
            </a:r>
            <a:endParaRPr lang="en-US" sz="4400" b="1" dirty="0" smtClean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who </a:t>
            </a:r>
            <a:r>
              <a:rPr lang="en-US" sz="4400" b="1" dirty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 given there the birth!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8" y="-14028"/>
            <a:ext cx="9162704" cy="687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7488" y="4872841"/>
            <a:ext cx="915377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Hope, You liked my poem  “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 Australia made of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?”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lifeplanet.org/uploads/images/animals/koala.jpg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www.weekendnotes.com/im/006/00/med_thumb_australia-day-2013-australia-day-2013-marrickville91467121.jpg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www.zazzle.fr/rlv/svc/view?rlvnet=1&amp;realview=113832943684393659&amp;design=4f54861c-cf3f-42a9-8f6a-21e024227304&amp;color=black&amp;size=a_l&amp;style=ladies_fitted_tshirt&amp;max_dim=152&amp;r=1453570027362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i.istockimg.com/file_thumbview_approve/43392602/3/stock-photo-43392602-australian-flag-beach-thongs.jpg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s-media-cache-ak0.pinimg.com/236x/66/a6/be/66a6be89fa220e0555384ab4358b2474.jpg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www.chayka.org/sites/default/files/styles/large/public/sidney_santa.jpg?itok=K1EJ-NMI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www.contentedtraveller.com/wp-content/uploads/2014/06/1.jpg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legendsoutfitting.com/basecamp/wp-content/uploads/2012/02/Australia-03-036.jpg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russian.firstcoincompany.com/silver-bullion-coin-australian-kookaburra-2012-1kg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cdn.newsapi.com.au/image/v1/f3bce0b3acb835ba75e1bbef4000dd67?api_key=zw4msefggf9wdvqswdfuqnr5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39997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8" r="9726" b="21958"/>
          <a:stretch/>
        </p:blipFill>
        <p:spPr bwMode="auto">
          <a:xfrm>
            <a:off x="-1" y="0"/>
            <a:ext cx="91213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33" y="169366"/>
            <a:ext cx="5379083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do you do!</a:t>
            </a:r>
          </a:p>
          <a:p>
            <a:r>
              <a:rPr lang="en-US" sz="60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 </a:t>
            </a:r>
            <a:endParaRPr lang="ru-RU" sz="6000" b="1" dirty="0" smtClean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Land </a:t>
            </a:r>
            <a:endParaRPr lang="ru-RU" sz="6000" b="1" dirty="0" smtClean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</a:t>
            </a:r>
            <a:endParaRPr lang="ru-RU" sz="6000" b="1" dirty="0" smtClean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Didgeridoo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r="13388"/>
          <a:stretch/>
        </p:blipFill>
        <p:spPr bwMode="auto">
          <a:xfrm>
            <a:off x="-14736" y="0"/>
            <a:ext cx="91587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3" y="151179"/>
            <a:ext cx="5098325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extraordinary country to </a:t>
            </a:r>
            <a:r>
              <a:rPr lang="en-US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explore</a:t>
            </a:r>
            <a:r>
              <a:rPr lang="ru-RU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6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There are lots and lots to see and more!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"/>
          <a:stretch/>
        </p:blipFill>
        <p:spPr bwMode="auto">
          <a:xfrm>
            <a:off x="0" y="0"/>
            <a:ext cx="9288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558345"/>
            <a:ext cx="937427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can we compare </a:t>
            </a:r>
            <a:endParaRPr lang="ru-RU" sz="4800" b="1" dirty="0" smtClean="0">
              <a:ln w="11430"/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country with</a:t>
            </a:r>
          </a:p>
          <a:p>
            <a:pPr algn="ctr"/>
            <a:r>
              <a:rPr lang="en-US" sz="4800" b="1" dirty="0">
                <a:ln w="11430"/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 everyone Aborigines sees,</a:t>
            </a:r>
          </a:p>
        </p:txBody>
      </p:sp>
    </p:spTree>
    <p:extLst>
      <p:ext uri="{BB962C8B-B14F-4D97-AF65-F5344CB8AC3E}">
        <p14:creationId xmlns:p14="http://schemas.microsoft.com/office/powerpoint/2010/main" val="351906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/>
          <a:stretch/>
        </p:blipFill>
        <p:spPr bwMode="auto">
          <a:xfrm>
            <a:off x="0" y="0"/>
            <a:ext cx="9210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0"/>
            <a:ext cx="907300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 summer in December begins,</a:t>
            </a:r>
          </a:p>
          <a:p>
            <a:pPr algn="r"/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 Christmas </a:t>
            </a:r>
            <a:endParaRPr lang="ru-RU" sz="4800" b="1" dirty="0" smtClean="0">
              <a:ln w="11430"/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crazy 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sunbathes </a:t>
            </a:r>
            <a:endParaRPr lang="ru-RU" sz="4800" b="1" dirty="0" smtClean="0">
              <a:ln w="11430"/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brings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243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5984" r="4332" b="9095"/>
          <a:stretch/>
        </p:blipFill>
        <p:spPr bwMode="auto">
          <a:xfrm>
            <a:off x="-88232" y="2740"/>
            <a:ext cx="9320464" cy="68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7727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 birds run instead of flying</a:t>
            </a:r>
          </a:p>
          <a:p>
            <a:pPr algn="ctr"/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animals hopping instead of running!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38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1" y="0"/>
            <a:ext cx="91322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5990" y="-171400"/>
            <a:ext cx="919597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is Australia you know</a:t>
            </a:r>
          </a:p>
          <a:p>
            <a:pPr algn="ctr"/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are greeted there by a </a:t>
            </a:r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buffalo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endParaRPr lang="ru-RU" sz="4800" b="1" dirty="0">
              <a:ln w="11430"/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22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015"/>
            <a:ext cx="917975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9420" y="0"/>
            <a:ext cx="89845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By a Lyrebird, a dingo and a 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cockatoo</a:t>
            </a:r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4000" b="1" dirty="0">
              <a:ln w="11430"/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1430"/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Kookaburras laughing will meet you, too!</a:t>
            </a:r>
          </a:p>
        </p:txBody>
      </p:sp>
    </p:spTree>
    <p:extLst>
      <p:ext uri="{BB962C8B-B14F-4D97-AF65-F5344CB8AC3E}">
        <p14:creationId xmlns:p14="http://schemas.microsoft.com/office/powerpoint/2010/main" val="358574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3729" r="3312" b="4294"/>
          <a:stretch/>
        </p:blipFill>
        <p:spPr bwMode="auto">
          <a:xfrm>
            <a:off x="0" y="0"/>
            <a:ext cx="92058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191778"/>
            <a:ext cx="549791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feel joy when I meet an emu,</a:t>
            </a:r>
          </a:p>
          <a:p>
            <a:pPr algn="r"/>
            <a:r>
              <a:rPr lang="en-US" sz="4800" b="1" dirty="0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Oh what a pride for an Australian to live with a kangaroo!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302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2016-01-10T12:56:23Z</dcterms:created>
  <dcterms:modified xsi:type="dcterms:W3CDTF">2016-01-23T17:38:27Z</dcterms:modified>
</cp:coreProperties>
</file>