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ibert306.blogspot.ru/2012/11/winter-cinquain-poems.html" TargetMode="External"/><Relationship Id="rId2" Type="http://schemas.openxmlformats.org/officeDocument/2006/relationships/hyperlink" Target="https://news.google.com/newspapers?nid=2137&amp;dat=20051222&amp;id=7GQzAAAAIBAJ&amp;sjid=1BEGAAAAIBAJ&amp;pg=2545,46172&amp;hl=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1\Desktop\я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1"/>
          <a:stretch/>
        </p:blipFill>
        <p:spPr bwMode="auto">
          <a:xfrm>
            <a:off x="0" y="-10035"/>
            <a:ext cx="9144000" cy="68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6740"/>
            <a:ext cx="80944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Winter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Cinquain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Quiz</a:t>
            </a:r>
            <a:endParaRPr lang="ru-RU" sz="5400" b="1" dirty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374" y="1329572"/>
            <a:ext cx="880267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game for 7-9 Formers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74" y="3806639"/>
            <a:ext cx="8352629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Christmas tree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green, colorful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shining, buying, decorating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with lights and ornaments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1340768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Rudolph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horns, fur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leaping, flying, falling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safely to the ground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endParaRPr lang="en-US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brown 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Presents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cool, awesome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wrapping, buying, decorating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putting under the tree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colourful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Sledding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red, sled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going, being, falling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sledding to the bottom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fun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Ice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slick, cold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slipping, falling, sledding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the big mountain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Snowflakes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white, different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drifting, dancing, twirling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the snowy ground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winter_2_4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66348" y="153053"/>
            <a:ext cx="9476697" cy="65556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have done it!</a:t>
            </a:r>
          </a:p>
          <a:p>
            <a:pPr algn="ctr"/>
            <a:r>
              <a:rPr lang="en-US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Great!</a:t>
            </a:r>
          </a:p>
          <a:p>
            <a:pPr algn="ctr"/>
            <a:r>
              <a:rPr lang="en-US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Who is the winner?</a:t>
            </a:r>
          </a:p>
          <a:p>
            <a:pPr algn="ctr"/>
            <a:r>
              <a:rPr lang="en-US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You?</a:t>
            </a:r>
          </a:p>
          <a:p>
            <a:pPr algn="ctr"/>
            <a:endParaRPr lang="en-US" sz="80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262389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news.google.com/newspapers?nid=2137&amp;dat=20051222&amp;id=7GQzAAAAIBAJ&amp;sjid=1BEGAAAAIBAJ&amp;pg=2545,46172&amp;hl=ru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seibert306.blogspot.ru/2012/11/winter-cinquain-poems.html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17" y="16024"/>
            <a:ext cx="9192127" cy="68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Santa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Nice, funny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Smiling, flying, working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Santa delivers </a:t>
            </a:r>
            <a:r>
              <a:rPr lang="en-US" sz="5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presents</a:t>
            </a:r>
            <a:endParaRPr lang="ru-RU" sz="54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15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….…</a:t>
            </a:r>
            <a:endParaRPr lang="en-US" sz="115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Kris </a:t>
            </a:r>
            <a:r>
              <a:rPr lang="en-US" sz="44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Kringle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Snowflakes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Different, shaped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Falling, drifting, melting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Snowflakes are </a:t>
            </a: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small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"/>
            <a:ext cx="9151332" cy="685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Santa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Nice, happy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Smiling, flying, working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Santa is awesome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11500" spc="50" dirty="0">
              <a:ln w="11430"/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St. Nick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700808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Bird</a:t>
            </a:r>
            <a:endParaRPr lang="en-US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White feathery, nocturnal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Flying, searching, sleeping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 can blend in with snow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9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Owl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166"/>
            <a:ext cx="9180221" cy="688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08812" y="1772816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Winter</a:t>
            </a:r>
            <a:endParaRPr lang="en-US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Nice, giving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Skiing, decorating, playing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Gives </a:t>
            </a: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 the presents </a:t>
            </a:r>
            <a:endParaRPr lang="en-US" sz="48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want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9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Santa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CC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Winter</a:t>
            </a:r>
            <a:endParaRPr lang="en-US" spc="50" dirty="0">
              <a:ln w="11430"/>
              <a:solidFill>
                <a:srgbClr val="00CC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Cold, white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CC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Freezing, frosting, growing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CC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 </a:t>
            </a:r>
            <a:r>
              <a:rPr lang="en-US" spc="50" dirty="0">
                <a:ln w="11430"/>
                <a:solidFill>
                  <a:srgbClr val="00CC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 on the ground and houses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CC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8800" spc="50" dirty="0">
              <a:ln w="11430"/>
              <a:solidFill>
                <a:srgbClr val="00CC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Frost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/>
          <a:stretch/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57911" y="1564104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Animal</a:t>
            </a:r>
            <a:endParaRPr lang="en-US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White tail, awesome antlers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Sneaking, smelling, finding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Only </a:t>
            </a: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comes 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out in the winter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8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Deer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5"/>
          <a:stretch/>
        </p:blipFill>
        <p:spPr bwMode="auto">
          <a:xfrm>
            <a:off x="-1" y="-7278"/>
            <a:ext cx="9144001" cy="686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92370" y="1564105"/>
            <a:ext cx="9289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Santa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big  fatty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flying, singing, swooping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going in a chimney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en-US" sz="4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6592" y="5373216"/>
            <a:ext cx="49624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nice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284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2016-01-10T12:56:23Z</dcterms:created>
  <dcterms:modified xsi:type="dcterms:W3CDTF">2016-01-24T17:46:51Z</dcterms:modified>
</cp:coreProperties>
</file>