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56" r:id="rId4"/>
    <p:sldId id="258" r:id="rId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34579C"/>
    <a:srgbClr val="4D708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0" d="100"/>
          <a:sy n="60" d="100"/>
        </p:scale>
        <p:origin x="-1572" y="-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089822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5347230"/>
            <a:ext cx="762000" cy="304271"/>
          </a:xfrm>
        </p:spPr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279261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9243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5347230"/>
            <a:ext cx="2133600" cy="304271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26.01.2016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5347230"/>
            <a:ext cx="2895600" cy="304271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5347230"/>
            <a:ext cx="762000" cy="304271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jpg"/><Relationship Id="rId17" Type="http://schemas.openxmlformats.org/officeDocument/2006/relationships/image" Target="../media/image17.jpg"/><Relationship Id="rId2" Type="http://schemas.openxmlformats.org/officeDocument/2006/relationships/image" Target="../media/image2.png"/><Relationship Id="rId16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gif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jpg"/><Relationship Id="rId1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1072" y="0"/>
            <a:ext cx="9224000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Sunny Poems</a:t>
            </a:r>
            <a:endParaRPr lang="ru-RU" sz="11500" b="1" dirty="0">
              <a:ln w="11430"/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654" y="3037344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6648" y="1862048"/>
            <a:ext cx="883882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Interactive Poem Book</a:t>
            </a:r>
          </a:p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for 3-4 Formers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7220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Инструкция по работе с книгой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Книга открывается нажатием мышки</a:t>
            </a:r>
          </a:p>
          <a:p>
            <a:pPr algn="ctr"/>
            <a:r>
              <a:rPr lang="ru-RU" sz="2400" b="1" dirty="0" smtClean="0"/>
              <a:t> на правый нижний угол страницы.</a:t>
            </a:r>
          </a:p>
          <a:p>
            <a:pPr algn="ctr"/>
            <a:r>
              <a:rPr lang="ru-RU" sz="2400" b="1" dirty="0" smtClean="0"/>
              <a:t> Чтобы пролистать книгу обратно, </a:t>
            </a:r>
          </a:p>
          <a:p>
            <a:pPr algn="ctr"/>
            <a:r>
              <a:rPr lang="ru-RU" sz="2400" b="1" dirty="0" smtClean="0"/>
              <a:t>надо нажимать на левый нижний угол страницы.</a:t>
            </a:r>
          </a:p>
          <a:p>
            <a:pPr algn="ctr"/>
            <a:endParaRPr lang="en-US" sz="24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853532"/>
            <a:ext cx="8928992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Have a Good Time</a:t>
            </a:r>
          </a:p>
          <a:p>
            <a:pPr algn="ctr"/>
            <a:r>
              <a:rPr lang="en-US" sz="54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doni MT Black" panose="02070A03080606020203" pitchFamily="18" charset="0"/>
              </a:rPr>
              <a:t>Reading Sunny Poems!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9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1\Desktop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28" y="271190"/>
            <a:ext cx="3969331" cy="513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4" y="314542"/>
            <a:ext cx="4080396" cy="513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clker.com/cliparts/a/8/4/5/1276981567442274136reading%20a%20book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3" y="261260"/>
            <a:ext cx="4122755" cy="518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3" y="365954"/>
            <a:ext cx="4122755" cy="503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траница 0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34" y="373085"/>
            <a:ext cx="4113843" cy="5053883"/>
          </a:xfrm>
          <a:prstGeom prst="rect">
            <a:avLst/>
          </a:prstGeom>
        </p:spPr>
      </p:pic>
      <p:pic>
        <p:nvPicPr>
          <p:cNvPr id="11" name="страница 03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0" y="281523"/>
            <a:ext cx="4129528" cy="5145445"/>
          </a:xfrm>
          <a:prstGeom prst="rect">
            <a:avLst/>
          </a:prstGeom>
        </p:spPr>
      </p:pic>
      <p:pic>
        <p:nvPicPr>
          <p:cNvPr id="16" name="страница 0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8" y="319805"/>
            <a:ext cx="4142980" cy="5107164"/>
          </a:xfrm>
          <a:prstGeom prst="rect">
            <a:avLst/>
          </a:prstGeom>
        </p:spPr>
      </p:pic>
      <p:pic>
        <p:nvPicPr>
          <p:cNvPr id="18" name="страница 07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0" y="324915"/>
            <a:ext cx="4126967" cy="5079358"/>
          </a:xfrm>
          <a:prstGeom prst="rect">
            <a:avLst/>
          </a:prstGeom>
        </p:spPr>
      </p:pic>
      <p:pic>
        <p:nvPicPr>
          <p:cNvPr id="20" name="страница 0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7" y="319805"/>
            <a:ext cx="4046991" cy="5107164"/>
          </a:xfrm>
          <a:prstGeom prst="rect">
            <a:avLst/>
          </a:prstGeom>
        </p:spPr>
      </p:pic>
      <p:pic>
        <p:nvPicPr>
          <p:cNvPr id="22" name="страница 1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1" y="271190"/>
            <a:ext cx="4056278" cy="5155778"/>
          </a:xfrm>
          <a:prstGeom prst="rect">
            <a:avLst/>
          </a:prstGeom>
        </p:spPr>
      </p:pic>
      <p:pic>
        <p:nvPicPr>
          <p:cNvPr id="27" name="страница 12"/>
          <p:cNvPicPr>
            <a:picLocks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" b="9701"/>
          <a:stretch/>
        </p:blipFill>
        <p:spPr>
          <a:xfrm>
            <a:off x="4906454" y="429747"/>
            <a:ext cx="3930377" cy="4997221"/>
          </a:xfrm>
          <a:prstGeom prst="rect">
            <a:avLst/>
          </a:prstGeom>
        </p:spPr>
      </p:pic>
      <p:pic>
        <p:nvPicPr>
          <p:cNvPr id="23" name="страница 10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55" y="429747"/>
            <a:ext cx="3985028" cy="4997221"/>
          </a:xfrm>
          <a:prstGeom prst="rect">
            <a:avLst/>
          </a:prstGeom>
        </p:spPr>
      </p:pic>
      <p:pic>
        <p:nvPicPr>
          <p:cNvPr id="21" name="страница 08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55" y="409228"/>
            <a:ext cx="3996475" cy="4995044"/>
          </a:xfrm>
          <a:prstGeom prst="rect">
            <a:avLst/>
          </a:prstGeom>
        </p:spPr>
      </p:pic>
      <p:pic>
        <p:nvPicPr>
          <p:cNvPr id="19" name="страница 06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54" y="398131"/>
            <a:ext cx="4000305" cy="5028837"/>
          </a:xfrm>
          <a:prstGeom prst="rect">
            <a:avLst/>
          </a:prstGeom>
        </p:spPr>
      </p:pic>
      <p:pic>
        <p:nvPicPr>
          <p:cNvPr id="17" name="страница 04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55" y="409227"/>
            <a:ext cx="4045916" cy="5017741"/>
          </a:xfrm>
          <a:prstGeom prst="rect">
            <a:avLst/>
          </a:prstGeom>
        </p:spPr>
      </p:pic>
      <p:pic>
        <p:nvPicPr>
          <p:cNvPr id="12" name="страница 02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455" y="390043"/>
            <a:ext cx="3930376" cy="5014229"/>
          </a:xfrm>
          <a:prstGeom prst="rect">
            <a:avLst/>
          </a:prstGeom>
        </p:spPr>
      </p:pic>
      <p:pic>
        <p:nvPicPr>
          <p:cNvPr id="7" name="обложка лицо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428" y="248183"/>
            <a:ext cx="4014943" cy="5155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множение 2">
            <a:hlinkClick r:id="" action="ppaction://hlinkshowjump?jump=firstslide"/>
          </p:cNvPr>
          <p:cNvSpPr/>
          <p:nvPr/>
        </p:nvSpPr>
        <p:spPr>
          <a:xfrm>
            <a:off x="8572528" y="5214954"/>
            <a:ext cx="428628" cy="357190"/>
          </a:xfrm>
          <a:prstGeom prst="mathMultiply">
            <a:avLst/>
          </a:prstGeom>
          <a:solidFill>
            <a:srgbClr val="4D7085"/>
          </a:solidFill>
          <a:ln>
            <a:solidFill>
              <a:srgbClr val="4D7085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24877" y="788784"/>
            <a:ext cx="364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000099"/>
                </a:solidFill>
              </a:rPr>
              <a:t>Источник </a:t>
            </a:r>
            <a:r>
              <a:rPr lang="en-US" sz="1600" b="1" i="1" dirty="0" smtClean="0">
                <a:solidFill>
                  <a:srgbClr val="000099"/>
                </a:solidFill>
              </a:rPr>
              <a:t> </a:t>
            </a:r>
            <a:r>
              <a:rPr lang="ru-RU" sz="1600" b="1" i="1" dirty="0" smtClean="0">
                <a:solidFill>
                  <a:srgbClr val="000099"/>
                </a:solidFill>
              </a:rPr>
              <a:t>изображений со стихами:</a:t>
            </a:r>
            <a:endParaRPr lang="ru-RU" sz="1600" b="1" i="1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4877" y="1345332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https://www.pinterest.com/TheLearningBug/poetry-pantry/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469</TotalTime>
  <Words>84</Words>
  <Application>Microsoft Office PowerPoint</Application>
  <PresentationFormat>Экран (16:10)</PresentationFormat>
  <Paragraphs>21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Лебедев СН Эффект листания 20 страниц 4х3 Шаблон</dc:title>
  <dc:subject>Шаблоны дедушки ГуРу</dc:subject>
  <dc:creator>Lebedev SN</dc:creator>
  <cp:keywords>Шаблон; Шаблоны дедушки ГуРу; Эффект листания;Лебедев СН</cp:keywords>
  <cp:lastModifiedBy>1</cp:lastModifiedBy>
  <cp:revision>49</cp:revision>
  <dcterms:created xsi:type="dcterms:W3CDTF">2011-06-10T02:54:57Z</dcterms:created>
  <dcterms:modified xsi:type="dcterms:W3CDTF">2016-01-26T03:44:58Z</dcterms:modified>
  <cp:category>Шаблон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Сам себе режисер</vt:lpwstr>
  </property>
</Properties>
</file>