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56" r:id="rId4"/>
    <p:sldId id="258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verydaykiss.com/wp-content/uploads/2013/06/2114.jpg" TargetMode="External"/><Relationship Id="rId3" Type="http://schemas.openxmlformats.org/officeDocument/2006/relationships/hyperlink" Target="https://s-media-cache-ak0.pinimg.com/236x/f9/b1/36/f9b136bd37d6327cb71a644341dfac36.jpg" TargetMode="External"/><Relationship Id="rId7" Type="http://schemas.openxmlformats.org/officeDocument/2006/relationships/hyperlink" Target="https://lh3.googleusercontent.com/-Z_J0Z96EfGo/UNwjZiDsdVI/AAAAAAAAACU/RV-THdzqjVw/w800-h800/206921_1670265921276_5881251_n.jpg" TargetMode="External"/><Relationship Id="rId2" Type="http://schemas.openxmlformats.org/officeDocument/2006/relationships/hyperlink" Target="https://s-media-cache-ak0.pinimg.com/736x/22/da/47/22da47b08d26a8d69848812d5d0d8e7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0.etsystatic.com/053/1/8426452/il_214x170.716969424_1sut.jpg" TargetMode="External"/><Relationship Id="rId5" Type="http://schemas.openxmlformats.org/officeDocument/2006/relationships/hyperlink" Target="http://lovepoemsfortheoneyoulove.net/images/LovePoemsForTheOneYouLoveeBook.jpg" TargetMode="External"/><Relationship Id="rId4" Type="http://schemas.openxmlformats.org/officeDocument/2006/relationships/hyperlink" Target="http://www.ladyoflovepoems.com/images/SIMPLE-VALENTINE-POEMS-LETTER-D.jpg" TargetMode="External"/><Relationship Id="rId9" Type="http://schemas.openxmlformats.org/officeDocument/2006/relationships/hyperlink" Target="http://www.valentinesdaynotes.tk/valentine-poe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gifsla.ru/images/8/fony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8" y="2785491"/>
            <a:ext cx="3676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ifsla.ru/images/8/fony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84" y="2785491"/>
            <a:ext cx="3676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ifsla.ru/images/8/fony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3262"/>
            <a:ext cx="3676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ifsla.ru/images/8/fony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9" y="19199"/>
            <a:ext cx="3676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331" y="0"/>
            <a:ext cx="865333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Valentine’s Day Poetry 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54" y="3037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48" y="1561356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Poem Book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5-6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320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 по работе с книгой</a:t>
            </a:r>
          </a:p>
          <a:p>
            <a:pPr algn="ctr"/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 открывается нажатием мышки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правый нижний угол страницы.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Чтобы пролистать книгу обратно,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нажимать на левый нижний угол страницы.</a:t>
            </a:r>
          </a:p>
          <a:p>
            <a:pPr algn="ctr"/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s-media-cache-ak0.pinimg.com/originals/d9/c5/17/d9c517d70b37e4535fac228be8d6c66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618499"/>
            <a:ext cx="4032448" cy="30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1" y="63748"/>
            <a:ext cx="4201430" cy="5621330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1" y="63748"/>
            <a:ext cx="4217195" cy="5578706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5" y="53636"/>
            <a:ext cx="4201429" cy="5650332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5" y="53636"/>
            <a:ext cx="4108547" cy="5553930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" y="51385"/>
            <a:ext cx="4197472" cy="5603431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4" y="72525"/>
            <a:ext cx="4263632" cy="5552375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4" y="90529"/>
            <a:ext cx="4230483" cy="5575125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4" y="72526"/>
            <a:ext cx="4026992" cy="5612552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80922"/>
            <a:ext cx="4098430" cy="5612552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8" y="72526"/>
            <a:ext cx="4098430" cy="5612552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36" y="86733"/>
            <a:ext cx="4096252" cy="5606741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36" y="101941"/>
            <a:ext cx="4096252" cy="5606741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38" y="97302"/>
            <a:ext cx="4096252" cy="5587776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36" y="63748"/>
            <a:ext cx="4096252" cy="5587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4579C"/>
                </a:solidFill>
              </a:rPr>
              <a:t>Источники </a:t>
            </a:r>
            <a:endParaRPr lang="ru-RU" sz="2800" b="1" i="1" dirty="0">
              <a:solidFill>
                <a:srgbClr val="34579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89348"/>
            <a:ext cx="88583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rgbClr val="000099"/>
                </a:solidFill>
                <a:hlinkClick r:id="rId2"/>
              </a:rPr>
              <a:t>s-media-cache-ak0.pinimg.com/736x/22/da/47/22da47b08d26a8d69848812d5d0d8e7f.jpg</a:t>
            </a:r>
            <a:endParaRPr lang="ru-RU" sz="1600" dirty="0" smtClean="0">
              <a:solidFill>
                <a:srgbClr val="000099"/>
              </a:solidFill>
            </a:endParaRP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s-media-cache-ak0.pinimg.com/236x/f9/b1/36/f9b136bd37d6327cb71a644341dfac36.jpg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www.ladyoflovepoems.com/images/SIMPLE-VALENTINE-POEMS-LETTER-D.jpg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lovepoemsfortheoneyoulove.net/images/LovePoemsForTheOneYouLoveeBook.jpg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img0.etsystatic.com/053/1/8426452/il_214x170.716969424_1sut.jpg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https://lh3.googleusercontent.com/-</a:t>
            </a:r>
            <a:r>
              <a:rPr lang="en-US" sz="1600" dirty="0" smtClean="0">
                <a:hlinkClick r:id="rId7"/>
              </a:rPr>
              <a:t>Z_J0Z96EfGo/UNwjZiDsdVI/AAAAAAAAACU/RV-THdzqjVw/w800-h800/206921_1670265921276_5881251_n.jpg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www.everydaykiss.com/wp-content/uploads/2013/06/2114.jpg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http://www.valentinesdaynotes.tk/valentine-poems/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96</Words>
  <Application>Microsoft Office PowerPoint</Application>
  <PresentationFormat>Экран (16:10)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52</cp:revision>
  <dcterms:created xsi:type="dcterms:W3CDTF">2011-06-10T02:54:57Z</dcterms:created>
  <dcterms:modified xsi:type="dcterms:W3CDTF">2016-01-26T18:22:12Z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