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58" r:id="rId5"/>
    <p:sldId id="266" r:id="rId6"/>
    <p:sldId id="267" r:id="rId7"/>
    <p:sldId id="25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andex.ru/images/search" TargetMode="External"/><Relationship Id="rId2" Type="http://schemas.openxmlformats.org/officeDocument/2006/relationships/hyperlink" Target="http://www.bymath.net/studyguide/ari/ari5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Признаки делимости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9124" y="3933056"/>
            <a:ext cx="4429156" cy="1872208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ru-RU" sz="2000" dirty="0" smtClean="0"/>
              <a:t>Работу выполнила</a:t>
            </a:r>
            <a:r>
              <a:rPr lang="ru-RU" sz="2000" dirty="0" smtClean="0"/>
              <a:t>: Харина </a:t>
            </a:r>
            <a:r>
              <a:rPr lang="ru-RU" sz="2000" dirty="0" smtClean="0"/>
              <a:t>Мария, </a:t>
            </a:r>
            <a:r>
              <a:rPr lang="ru-RU" sz="2000" dirty="0" smtClean="0"/>
              <a:t>ученица </a:t>
            </a:r>
            <a:r>
              <a:rPr lang="ru-RU" sz="2000" dirty="0" smtClean="0"/>
              <a:t>5Б класса </a:t>
            </a:r>
            <a:r>
              <a:rPr lang="ru-RU" sz="2000" dirty="0" smtClean="0"/>
              <a:t>МБОУ  СШ </a:t>
            </a:r>
            <a:r>
              <a:rPr lang="ru-RU" sz="2000" dirty="0" smtClean="0"/>
              <a:t>№1 г. </a:t>
            </a:r>
            <a:r>
              <a:rPr lang="ru-RU" sz="2000" dirty="0" smtClean="0"/>
              <a:t>Архангельска Архангельской области</a:t>
            </a:r>
          </a:p>
          <a:p>
            <a:pPr algn="l"/>
            <a:r>
              <a:rPr lang="ru-RU" sz="2000" dirty="0" smtClean="0"/>
              <a:t>Руководитель: Куприянович Марина Олеговна, учитель математики высшей квалификационной категории </a:t>
            </a:r>
            <a:r>
              <a:rPr lang="ru-RU" sz="2000" dirty="0" smtClean="0"/>
              <a:t>МБОУ  </a:t>
            </a:r>
            <a:r>
              <a:rPr lang="ru-RU" sz="2000" dirty="0" smtClean="0"/>
              <a:t>СШ </a:t>
            </a:r>
            <a:r>
              <a:rPr lang="ru-RU" sz="2000" dirty="0" smtClean="0"/>
              <a:t>№1 г. Архангельска </a:t>
            </a:r>
            <a:r>
              <a:rPr lang="ru-RU" sz="2000" smtClean="0"/>
              <a:t>Архангельской </a:t>
            </a:r>
            <a:r>
              <a:rPr lang="ru-RU" sz="2000" smtClean="0"/>
              <a:t>области, 2016 год</a:t>
            </a:r>
            <a:endParaRPr lang="ru-RU" sz="2000" dirty="0" smtClean="0"/>
          </a:p>
          <a:p>
            <a:pPr algn="l"/>
            <a:r>
              <a:rPr lang="ru-RU" sz="2000" dirty="0" smtClean="0"/>
              <a:t> </a:t>
            </a:r>
            <a:endParaRPr lang="ru-RU" sz="2000" dirty="0"/>
          </a:p>
        </p:txBody>
      </p:sp>
      <p:pic>
        <p:nvPicPr>
          <p:cNvPr id="3074" name="Picture 2" descr="C:\Documents and Settings\Галя\Рабочий стол\Маша\Y0Vms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221088"/>
            <a:ext cx="3024336" cy="2273293"/>
          </a:xfrm>
          <a:prstGeom prst="rect">
            <a:avLst/>
          </a:prstGeom>
          <a:noFill/>
        </p:spPr>
      </p:pic>
      <p:pic>
        <p:nvPicPr>
          <p:cNvPr id="3077" name="Picture 5" descr="C:\Documents and Settings\Галя\Рабочий стол\d180d0b8d181d183d0bdd0bed0ba162-240x30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-9382"/>
            <a:ext cx="1800200" cy="225025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Признаки делимости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/>
              <a:t>Если число оканчивается цифрой 0 , то оно делится на 10 .</a:t>
            </a:r>
          </a:p>
          <a:p>
            <a:r>
              <a:rPr lang="ru-RU" sz="2400" dirty="0" smtClean="0"/>
              <a:t>Если число оканчивается одной из цифр 0 или 5,то оно делится на 5.</a:t>
            </a:r>
          </a:p>
          <a:p>
            <a:r>
              <a:rPr lang="ru-RU" sz="2400" dirty="0" smtClean="0"/>
              <a:t>Если число оканчивается  одной из цифр  0,2,4,6,8, то оно делится на 2.</a:t>
            </a:r>
          </a:p>
          <a:p>
            <a:r>
              <a:rPr lang="ru-RU" sz="2400" dirty="0" smtClean="0"/>
              <a:t>Если сумма цифр числа делится на 9, то и само число делится на 9</a:t>
            </a:r>
          </a:p>
          <a:p>
            <a:r>
              <a:rPr lang="ru-RU" sz="2400" dirty="0" smtClean="0"/>
              <a:t> если сумма цифр числа делится на 3 , то и само число делится на 3.</a:t>
            </a:r>
            <a:endParaRPr lang="ru-RU" sz="2400" dirty="0"/>
          </a:p>
        </p:txBody>
      </p:sp>
      <p:pic>
        <p:nvPicPr>
          <p:cNvPr id="1027" name="Picture 3" descr="C:\Documents and Settings\Галя\Рабочий стол\d180d0b8d181d183d0bdd0bed0ba162-240x3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0"/>
            <a:ext cx="1440160" cy="18002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08720"/>
            <a:ext cx="8964488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/>
              <a:t>Признаки делимости</a:t>
            </a:r>
          </a:p>
          <a:p>
            <a:r>
              <a:rPr lang="ru-RU" sz="1600" b="1" i="1" dirty="0" smtClean="0"/>
              <a:t>Признак делимости на 2. </a:t>
            </a:r>
            <a:r>
              <a:rPr lang="ru-RU" sz="1600" dirty="0" smtClean="0"/>
              <a:t>Число делится на 2, если его </a:t>
            </a:r>
            <a:r>
              <a:rPr lang="ru-RU" sz="1600" i="1" dirty="0" smtClean="0"/>
              <a:t>последняя цифра </a:t>
            </a:r>
            <a:r>
              <a:rPr lang="ru-RU" sz="1600" dirty="0" smtClean="0"/>
              <a:t>- ноль или делится на 2. Числа, делящиеся на два, называются </a:t>
            </a:r>
            <a:r>
              <a:rPr lang="ru-RU" sz="1600" i="1" dirty="0" smtClean="0"/>
              <a:t>чётными</a:t>
            </a:r>
            <a:r>
              <a:rPr lang="ru-RU" sz="1600" dirty="0" smtClean="0"/>
              <a:t>, не делящиеся на два – </a:t>
            </a:r>
            <a:r>
              <a:rPr lang="ru-RU" sz="1600" i="1" dirty="0" smtClean="0"/>
              <a:t>нечётными</a:t>
            </a:r>
            <a:r>
              <a:rPr lang="ru-RU" sz="1600" dirty="0" smtClean="0"/>
              <a:t>.</a:t>
            </a:r>
          </a:p>
          <a:p>
            <a:r>
              <a:rPr lang="ru-RU" sz="1600" b="1" i="1" dirty="0" smtClean="0"/>
              <a:t>Признак делимости на 4. </a:t>
            </a:r>
            <a:r>
              <a:rPr lang="ru-RU" sz="1600" dirty="0" smtClean="0"/>
              <a:t>Число делится на 4, если </a:t>
            </a:r>
            <a:r>
              <a:rPr lang="ru-RU" sz="1600" i="1" dirty="0" smtClean="0"/>
              <a:t>две</a:t>
            </a:r>
            <a:r>
              <a:rPr lang="ru-RU" sz="1600" dirty="0" smtClean="0"/>
              <a:t> его </a:t>
            </a:r>
            <a:r>
              <a:rPr lang="ru-RU" sz="1600" i="1" dirty="0" smtClean="0"/>
              <a:t>последние</a:t>
            </a:r>
            <a:r>
              <a:rPr lang="ru-RU" sz="1600" dirty="0" smtClean="0"/>
              <a:t> </a:t>
            </a:r>
            <a:r>
              <a:rPr lang="ru-RU" sz="1600" i="1" dirty="0" smtClean="0"/>
              <a:t>цифры</a:t>
            </a:r>
            <a:r>
              <a:rPr lang="ru-RU" sz="1600" dirty="0" smtClean="0"/>
              <a:t> - нули или образуют число, которое делится на 4.</a:t>
            </a:r>
          </a:p>
          <a:p>
            <a:r>
              <a:rPr lang="ru-RU" sz="1600" b="1" i="1" dirty="0" smtClean="0"/>
              <a:t>Признак делимости на 8. </a:t>
            </a:r>
            <a:r>
              <a:rPr lang="ru-RU" sz="1600" dirty="0" smtClean="0"/>
              <a:t>Число делится на 8, если </a:t>
            </a:r>
            <a:r>
              <a:rPr lang="ru-RU" sz="1600" i="1" dirty="0" smtClean="0"/>
              <a:t>три</a:t>
            </a:r>
            <a:r>
              <a:rPr lang="ru-RU" sz="1600" dirty="0" smtClean="0"/>
              <a:t> его </a:t>
            </a:r>
            <a:r>
              <a:rPr lang="ru-RU" sz="1600" i="1" dirty="0" smtClean="0"/>
              <a:t>последние</a:t>
            </a:r>
            <a:r>
              <a:rPr lang="ru-RU" sz="1600" dirty="0" smtClean="0"/>
              <a:t> </a:t>
            </a:r>
            <a:r>
              <a:rPr lang="ru-RU" sz="1600" i="1" dirty="0" smtClean="0"/>
              <a:t>цифры</a:t>
            </a:r>
            <a:r>
              <a:rPr lang="ru-RU" sz="1600" dirty="0" smtClean="0"/>
              <a:t> - нули или образуют число, которое делится на 8.</a:t>
            </a:r>
          </a:p>
          <a:p>
            <a:r>
              <a:rPr lang="ru-RU" sz="1600" b="1" i="1" dirty="0" smtClean="0"/>
              <a:t>Признаки делимости на 3 и 9.  </a:t>
            </a:r>
            <a:r>
              <a:rPr lang="ru-RU" sz="1600" dirty="0" smtClean="0"/>
              <a:t>Число делится на 3, если его </a:t>
            </a:r>
            <a:r>
              <a:rPr lang="ru-RU" sz="1600" i="1" dirty="0" smtClean="0"/>
              <a:t>сумма цифр</a:t>
            </a:r>
            <a:r>
              <a:rPr lang="ru-RU" sz="1600" dirty="0" smtClean="0"/>
              <a:t> делится на 3. Число делится на 9, если его </a:t>
            </a:r>
            <a:r>
              <a:rPr lang="ru-RU" sz="1600" i="1" dirty="0" smtClean="0"/>
              <a:t>сумма цифр </a:t>
            </a:r>
            <a:r>
              <a:rPr lang="ru-RU" sz="1600" dirty="0" smtClean="0"/>
              <a:t>делится на 9.</a:t>
            </a:r>
          </a:p>
          <a:p>
            <a:r>
              <a:rPr lang="ru-RU" sz="1600" dirty="0" smtClean="0"/>
              <a:t> </a:t>
            </a:r>
            <a:r>
              <a:rPr lang="ru-RU" sz="1600" b="1" i="1" dirty="0" smtClean="0"/>
              <a:t>Признак делимости на 6. </a:t>
            </a:r>
            <a:r>
              <a:rPr lang="ru-RU" sz="1600" dirty="0" smtClean="0"/>
              <a:t>Число делится на 6, если оно делится на 2 и на 3.</a:t>
            </a:r>
          </a:p>
          <a:p>
            <a:r>
              <a:rPr lang="ru-RU" sz="1600" b="1" i="1" dirty="0" smtClean="0"/>
              <a:t>Признак делимости на 5. </a:t>
            </a:r>
            <a:r>
              <a:rPr lang="ru-RU" sz="1600" dirty="0" smtClean="0"/>
              <a:t>Число делится на 5, если его </a:t>
            </a:r>
            <a:r>
              <a:rPr lang="ru-RU" sz="1600" i="1" dirty="0" smtClean="0"/>
              <a:t>последняя цифра </a:t>
            </a:r>
            <a:r>
              <a:rPr lang="ru-RU" sz="1600" dirty="0" smtClean="0"/>
              <a:t>- ноль или 5.</a:t>
            </a:r>
          </a:p>
          <a:p>
            <a:r>
              <a:rPr lang="ru-RU" sz="1600" b="1" i="1" dirty="0" smtClean="0"/>
              <a:t>Признак делимости на 25. </a:t>
            </a:r>
            <a:r>
              <a:rPr lang="ru-RU" sz="1600" dirty="0" smtClean="0"/>
              <a:t>Число делится на 25, если </a:t>
            </a:r>
            <a:r>
              <a:rPr lang="ru-RU" sz="1600" i="1" dirty="0" smtClean="0"/>
              <a:t>две</a:t>
            </a:r>
            <a:r>
              <a:rPr lang="ru-RU" sz="1600" dirty="0" smtClean="0"/>
              <a:t> его </a:t>
            </a:r>
            <a:r>
              <a:rPr lang="ru-RU" sz="1600" i="1" dirty="0" smtClean="0"/>
              <a:t>последние</a:t>
            </a:r>
            <a:r>
              <a:rPr lang="ru-RU" sz="1600" dirty="0" smtClean="0"/>
              <a:t> </a:t>
            </a:r>
            <a:r>
              <a:rPr lang="ru-RU" sz="1600" i="1" dirty="0" smtClean="0"/>
              <a:t>цифры</a:t>
            </a:r>
            <a:r>
              <a:rPr lang="ru-RU" sz="1600" dirty="0" smtClean="0"/>
              <a:t> - нули или образуют число, которое делится на 25.</a:t>
            </a:r>
          </a:p>
          <a:p>
            <a:r>
              <a:rPr lang="ru-RU" sz="1600" b="1" i="1" dirty="0" smtClean="0"/>
              <a:t>Признак делимости на 10.  </a:t>
            </a:r>
            <a:r>
              <a:rPr lang="ru-RU" sz="1600" dirty="0" smtClean="0"/>
              <a:t>Число делится на 10, если его </a:t>
            </a:r>
            <a:r>
              <a:rPr lang="ru-RU" sz="1600" i="1" dirty="0" smtClean="0"/>
              <a:t>последняя цифра</a:t>
            </a:r>
            <a:r>
              <a:rPr lang="ru-RU" sz="1600" dirty="0" smtClean="0"/>
              <a:t> - ноль.</a:t>
            </a:r>
          </a:p>
          <a:p>
            <a:r>
              <a:rPr lang="ru-RU" sz="1600" b="1" i="1" dirty="0" smtClean="0"/>
              <a:t>Признак делимости на 100. </a:t>
            </a:r>
            <a:r>
              <a:rPr lang="ru-RU" sz="1600" dirty="0" smtClean="0"/>
              <a:t>Число делится на 100, если </a:t>
            </a:r>
            <a:r>
              <a:rPr lang="ru-RU" sz="1600" i="1" dirty="0" smtClean="0"/>
              <a:t>две</a:t>
            </a:r>
            <a:r>
              <a:rPr lang="ru-RU" sz="1600" dirty="0" smtClean="0"/>
              <a:t> его </a:t>
            </a:r>
            <a:r>
              <a:rPr lang="ru-RU" sz="1600" i="1" dirty="0" smtClean="0"/>
              <a:t>последние</a:t>
            </a:r>
            <a:r>
              <a:rPr lang="ru-RU" sz="1600" dirty="0" smtClean="0"/>
              <a:t> </a:t>
            </a:r>
            <a:r>
              <a:rPr lang="ru-RU" sz="1600" i="1" dirty="0" smtClean="0"/>
              <a:t>цифры</a:t>
            </a:r>
            <a:r>
              <a:rPr lang="ru-RU" sz="1600" dirty="0" smtClean="0"/>
              <a:t> – нули.</a:t>
            </a:r>
          </a:p>
          <a:p>
            <a:r>
              <a:rPr lang="ru-RU" sz="1600" b="1" i="1" dirty="0" smtClean="0"/>
              <a:t>Признак делимости на 1000. </a:t>
            </a:r>
            <a:r>
              <a:rPr lang="ru-RU" sz="1600" dirty="0" smtClean="0"/>
              <a:t>Число делится на 1000, если </a:t>
            </a:r>
            <a:r>
              <a:rPr lang="ru-RU" sz="1600" i="1" dirty="0" smtClean="0"/>
              <a:t>три</a:t>
            </a:r>
            <a:r>
              <a:rPr lang="ru-RU" sz="1600" dirty="0" smtClean="0"/>
              <a:t> его </a:t>
            </a:r>
            <a:r>
              <a:rPr lang="ru-RU" sz="1600" i="1" dirty="0" smtClean="0"/>
              <a:t>последние</a:t>
            </a:r>
            <a:r>
              <a:rPr lang="ru-RU" sz="1600" dirty="0" smtClean="0"/>
              <a:t> </a:t>
            </a:r>
            <a:r>
              <a:rPr lang="ru-RU" sz="1600" i="1" dirty="0" smtClean="0"/>
              <a:t>цифры</a:t>
            </a:r>
            <a:r>
              <a:rPr lang="ru-RU" sz="1600" dirty="0" smtClean="0"/>
              <a:t> – нули.</a:t>
            </a:r>
          </a:p>
          <a:p>
            <a:r>
              <a:rPr lang="ru-RU" sz="1600" b="1" i="1" dirty="0" smtClean="0"/>
              <a:t>Признак делимости на 11.  </a:t>
            </a:r>
            <a:r>
              <a:rPr lang="ru-RU" sz="1600" dirty="0" smtClean="0"/>
              <a:t>На 11 делятся только те числа, у которых </a:t>
            </a:r>
            <a:r>
              <a:rPr lang="ru-RU" sz="1600" i="1" dirty="0" smtClean="0"/>
              <a:t>сумма цифр</a:t>
            </a:r>
            <a:r>
              <a:rPr lang="ru-RU" sz="1600" dirty="0" smtClean="0"/>
              <a:t>, стоящих на </a:t>
            </a:r>
            <a:r>
              <a:rPr lang="ru-RU" sz="1600" i="1" dirty="0" smtClean="0"/>
              <a:t>нечётных местах</a:t>
            </a:r>
            <a:r>
              <a:rPr lang="ru-RU" sz="1600" dirty="0" smtClean="0"/>
              <a:t>, либо равна сумме цифр, стоящих на </a:t>
            </a:r>
            <a:r>
              <a:rPr lang="ru-RU" sz="1600" i="1" dirty="0" smtClean="0"/>
              <a:t>чётных местах</a:t>
            </a:r>
            <a:r>
              <a:rPr lang="ru-RU" sz="1600" dirty="0" smtClean="0"/>
              <a:t>, либо отличается от неё на число, </a:t>
            </a:r>
            <a:r>
              <a:rPr lang="ru-RU" sz="1400" dirty="0" smtClean="0"/>
              <a:t>делящееся на 11.</a:t>
            </a:r>
          </a:p>
        </p:txBody>
      </p:sp>
      <p:pic>
        <p:nvPicPr>
          <p:cNvPr id="4098" name="Picture 2" descr="C:\Documents and Settings\Галя\Рабочий стол\d180d0b8d181d183d0bdd0bed0ba162-240x3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1296144" cy="162018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0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3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6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9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5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Documents and Settings\Галя\Рабочий стол\Маша\priznakidelimosti1 (1)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1179" y="0"/>
            <a:ext cx="9485179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</a:t>
            </a:r>
            <a:r>
              <a:rPr lang="ru-RU" sz="3200" dirty="0" smtClean="0"/>
              <a:t>ыдающие </a:t>
            </a:r>
            <a:r>
              <a:rPr lang="ru-RU" sz="3200" dirty="0" smtClean="0"/>
              <a:t>математики, которые занимались признаками делимости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0" dirty="0" smtClean="0"/>
              <a:t>Леонардо Фибоначчи</a:t>
            </a:r>
          </a:p>
          <a:p>
            <a:r>
              <a:rPr lang="ru-RU" b="0" dirty="0" smtClean="0"/>
              <a:t>итальянский математик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0" dirty="0"/>
              <a:t>Блез Паскаль</a:t>
            </a:r>
          </a:p>
          <a:p>
            <a:r>
              <a:rPr lang="ru-RU" b="0" dirty="0"/>
              <a:t>Французский математик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9218" name="Picture 2" descr="C:\Documents and Settings\Галя\Рабочий стол\Retratodefibonacci2.jpg"/>
          <p:cNvPicPr>
            <a:picLocks noChangeAspect="1" noChangeArrowheads="1"/>
          </p:cNvPicPr>
          <p:nvPr/>
        </p:nvPicPr>
        <p:blipFill>
          <a:blip r:embed="rId2" cstate="print"/>
          <a:srcRect l="5496" t="7749" r="6573"/>
          <a:stretch>
            <a:fillRect/>
          </a:stretch>
        </p:blipFill>
        <p:spPr bwMode="auto">
          <a:xfrm>
            <a:off x="467544" y="2132856"/>
            <a:ext cx="3784733" cy="4005064"/>
          </a:xfrm>
          <a:prstGeom prst="rect">
            <a:avLst/>
          </a:prstGeom>
          <a:noFill/>
        </p:spPr>
      </p:pic>
      <p:pic>
        <p:nvPicPr>
          <p:cNvPr id="9219" name="Picture 3" descr="C:\Documents and Settings\Галя\Рабочий стол\pasc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204864"/>
            <a:ext cx="3812887" cy="385938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3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6000" dirty="0" smtClean="0"/>
              <a:t>Спасибо за внимание !!! </a:t>
            </a:r>
            <a:endParaRPr lang="ru-RU" sz="6000" dirty="0"/>
          </a:p>
        </p:txBody>
      </p:sp>
      <p:pic>
        <p:nvPicPr>
          <p:cNvPr id="7170" name="Picture 2" descr="C:\Documents and Settings\Галя\Рабочий стол\d180d0b8d181d183d0bdd0bed0ba162-240x30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586200"/>
            <a:ext cx="2448272" cy="306034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Библиография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3333FF"/>
                </a:solidFill>
                <a:hlinkClick r:id="rId2"/>
              </a:rPr>
              <a:t>http://www.bymath.net/studyguide/ari/ari5.html</a:t>
            </a:r>
            <a:endParaRPr lang="ru-RU" sz="2400" dirty="0" smtClean="0">
              <a:solidFill>
                <a:srgbClr val="3333FF"/>
              </a:solidFill>
            </a:endParaRPr>
          </a:p>
          <a:p>
            <a:r>
              <a:rPr lang="en-US" sz="2400" dirty="0" smtClean="0">
                <a:solidFill>
                  <a:srgbClr val="3333FF"/>
                </a:solidFill>
                <a:hlinkClick r:id="rId3"/>
              </a:rPr>
              <a:t>https://yandex.ru/images/search</a:t>
            </a:r>
            <a:endParaRPr lang="ru-RU" sz="2400" dirty="0" smtClean="0">
              <a:solidFill>
                <a:srgbClr val="3333FF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3333FF"/>
                </a:solidFill>
                <a:hlinkClick r:id="rId3"/>
              </a:rPr>
              <a:t>https://yandex.ru/images/search</a:t>
            </a:r>
            <a:endParaRPr lang="ru-RU" sz="2400" dirty="0" smtClean="0">
              <a:solidFill>
                <a:srgbClr val="3333FF"/>
              </a:solidFill>
            </a:endParaRPr>
          </a:p>
          <a:p>
            <a:r>
              <a:rPr lang="ru-RU" sz="2000" dirty="0" smtClean="0">
                <a:solidFill>
                  <a:srgbClr val="3333FF"/>
                </a:solidFill>
              </a:rPr>
              <a:t>Математика .5 класс учебник ;С.М. Никольский, М.К.Потапов, Н.Н.Решетников,  </a:t>
            </a:r>
            <a:r>
              <a:rPr lang="ru-RU" sz="2000" dirty="0" err="1" smtClean="0">
                <a:solidFill>
                  <a:srgbClr val="3333FF"/>
                </a:solidFill>
              </a:rPr>
              <a:t>А.В.Шевкин</a:t>
            </a:r>
            <a:r>
              <a:rPr lang="ru-RU" sz="2000" dirty="0" smtClean="0">
                <a:solidFill>
                  <a:srgbClr val="3333FF"/>
                </a:solidFill>
              </a:rPr>
              <a:t>.   </a:t>
            </a:r>
            <a:endParaRPr lang="ru-RU" sz="2000" dirty="0">
              <a:solidFill>
                <a:srgbClr val="3333FF"/>
              </a:solidFill>
            </a:endParaRPr>
          </a:p>
        </p:txBody>
      </p:sp>
      <p:pic>
        <p:nvPicPr>
          <p:cNvPr id="5122" name="Picture 2" descr="C:\Documents and Settings\Галя\Рабочий стол\d180d0b8d181d183d0bdd0bed0ba162-240x30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3881078"/>
            <a:ext cx="2381538" cy="297692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Документ Microsoft Office Word">
  <a:themeElements>
    <a:clrScheme name="Другая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E19FF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170</Words>
  <Application>Microsoft Office PowerPoint</Application>
  <PresentationFormat>Экран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Документ Microsoft Office Word</vt:lpstr>
      <vt:lpstr>Признаки делимости</vt:lpstr>
      <vt:lpstr>Признаки делимости </vt:lpstr>
      <vt:lpstr>Слайд 3</vt:lpstr>
      <vt:lpstr>Слайд 4</vt:lpstr>
      <vt:lpstr>Выдающие математики, которые занимались признаками делимости</vt:lpstr>
      <vt:lpstr>Спасибо за внимание !!! </vt:lpstr>
      <vt:lpstr>Библиография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Признаки  делимости</dc:title>
  <dc:creator>Lena</dc:creator>
  <cp:lastModifiedBy>Lena</cp:lastModifiedBy>
  <cp:revision>11</cp:revision>
  <dcterms:modified xsi:type="dcterms:W3CDTF">2016-01-27T06:47:51Z</dcterms:modified>
</cp:coreProperties>
</file>