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977-6131-4896-9B99-0D7B49F5FED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258F-130A-4B89-80BF-EE7A4D776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977-6131-4896-9B99-0D7B49F5FED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258F-130A-4B89-80BF-EE7A4D776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977-6131-4896-9B99-0D7B49F5FED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258F-130A-4B89-80BF-EE7A4D776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977-6131-4896-9B99-0D7B49F5FED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258F-130A-4B89-80BF-EE7A4D776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977-6131-4896-9B99-0D7B49F5FED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7F258F-130A-4B89-80BF-EE7A4D776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977-6131-4896-9B99-0D7B49F5FED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258F-130A-4B89-80BF-EE7A4D776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977-6131-4896-9B99-0D7B49F5FED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258F-130A-4B89-80BF-EE7A4D776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977-6131-4896-9B99-0D7B49F5FED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258F-130A-4B89-80BF-EE7A4D776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977-6131-4896-9B99-0D7B49F5FED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258F-130A-4B89-80BF-EE7A4D776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977-6131-4896-9B99-0D7B49F5FED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258F-130A-4B89-80BF-EE7A4D776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977-6131-4896-9B99-0D7B49F5FED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258F-130A-4B89-80BF-EE7A4D776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032977-6131-4896-9B99-0D7B49F5FED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7F258F-130A-4B89-80BF-EE7A4D776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2"/>
                </a:solidFill>
              </a:rPr>
              <a:t>Признаки </a:t>
            </a:r>
            <a:br>
              <a:rPr lang="ru-RU" sz="8800" dirty="0" smtClean="0">
                <a:solidFill>
                  <a:schemeClr val="accent2"/>
                </a:solidFill>
              </a:rPr>
            </a:br>
            <a:r>
              <a:rPr lang="ru-RU" sz="8800" dirty="0" smtClean="0">
                <a:solidFill>
                  <a:schemeClr val="accent2"/>
                </a:solidFill>
              </a:rPr>
              <a:t>делимости</a:t>
            </a:r>
            <a:endParaRPr lang="ru-RU" sz="88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0" y="4500570"/>
            <a:ext cx="50713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Работу в</a:t>
            </a:r>
            <a:r>
              <a:rPr lang="ru-RU" b="1" dirty="0" smtClean="0">
                <a:solidFill>
                  <a:schemeClr val="bg1"/>
                </a:solidFill>
              </a:rPr>
              <a:t>ыполнила: Куликова </a:t>
            </a:r>
            <a:r>
              <a:rPr lang="ru-RU" b="1" dirty="0" smtClean="0">
                <a:solidFill>
                  <a:schemeClr val="bg1"/>
                </a:solidFill>
              </a:rPr>
              <a:t>Алина, ученица 5 «Б» класса МБОУ СОШ №</a:t>
            </a:r>
            <a:r>
              <a:rPr lang="ru-RU" b="1" dirty="0" smtClean="0">
                <a:solidFill>
                  <a:schemeClr val="bg1"/>
                </a:solidFill>
              </a:rPr>
              <a:t>1 г. Архангельска Архангельской области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Руководитель: Куприянович Марина Олеговна, учитель математики высшей квалификационной категории </a:t>
            </a:r>
            <a:r>
              <a:rPr lang="ru-RU" b="1" dirty="0" smtClean="0">
                <a:solidFill>
                  <a:schemeClr val="bg1"/>
                </a:solidFill>
              </a:rPr>
              <a:t>МБОУ СОШ №1 г. Архангельска Архангельской </a:t>
            </a:r>
            <a:r>
              <a:rPr lang="ru-RU" b="1" dirty="0" smtClean="0">
                <a:solidFill>
                  <a:schemeClr val="bg1"/>
                </a:solidFill>
              </a:rPr>
              <a:t>области, 2016 год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6912768" cy="6754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Признаки делимости на 11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12961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>
                <a:solidFill>
                  <a:schemeClr val="bg1"/>
                </a:solidFill>
              </a:rPr>
              <a:t>11 делятся только те числа, у которых сумма цифр, занимающих нечетные места, либо равна сумме цифр, занимающих четные места, либо разнится от нее на число, делящееся на 11.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852936"/>
            <a:ext cx="5580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Примеры.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Число 103785 делится на 11, так как сумма цифр, занимающих нечетные места, 1+3+8=12 равна сумме цифр, занимающих четные места 0+7+5=12.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Число 9163627 делится на 11, так как сумма цифр, занимающих нечетные места, есть 9 + 6 + 6 + 7 = 28, а сумма цифр, занимающих четные места, есть 1 + 3 +2 =6; разность между числами 28 и 6 есть 22, а это число делится на 11.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Число 461025 не делится на 11, так как числа 4+ 1 + 2 = 7 и б +0 + 5=11 не равны друг другу, а их разность 11 -7 = 4 на 11 не делится.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tera-win.ru/deti/fc7a8f0bfb7e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636912"/>
            <a:ext cx="3381375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96752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</a:t>
            </a:r>
          </a:p>
          <a:p>
            <a:pPr algn="ctr"/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</a:p>
          <a:p>
            <a:pPr algn="ctr"/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</a:rPr>
              <a:t>нимание </a:t>
            </a:r>
            <a:endParaRPr lang="ru-RU" sz="6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484784"/>
            <a:ext cx="54726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БИБЛИОГРАФИЯ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https://ru.wikipedia.org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http://www.math.com.ua/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http://www.maths.yfa1.ru/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5832648" cy="72008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Признак делимости на 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14401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Число, делящееся на 2, называется четным, не делящееся - нечетным. Число делится на два, если его последняя </a:t>
            </a:r>
            <a:r>
              <a:rPr lang="ru-RU" sz="2400" b="1" dirty="0" smtClean="0">
                <a:solidFill>
                  <a:schemeClr val="bg1"/>
                </a:solidFill>
              </a:rPr>
              <a:t>цифра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четная </a:t>
            </a:r>
            <a:r>
              <a:rPr lang="ru-RU" sz="2400" b="1" dirty="0">
                <a:solidFill>
                  <a:schemeClr val="bg1"/>
                </a:solidFill>
              </a:rPr>
              <a:t>или нуль.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остальных случаях - не делится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29000"/>
            <a:ext cx="5976664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7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200" b="1" dirty="0" smtClean="0">
                <a:solidFill>
                  <a:srgbClr val="C00000"/>
                </a:solidFill>
              </a:rPr>
              <a:t>Например, число 52 738 делится на 2, так как последняя цифра 8 - четная; 7691 не делится на 2, так как 1 - цифра нечетная; 1250 делится на 2, так как последняя цифра нуль.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://www.stockami.com/tz/6196/62108/stock-image-3d-grass-digit-isolated-on-a-white-background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6316" t="15789" r="23684" b="15790"/>
          <a:stretch>
            <a:fillRect/>
          </a:stretch>
        </p:blipFill>
        <p:spPr bwMode="auto">
          <a:xfrm>
            <a:off x="6444208" y="2780928"/>
            <a:ext cx="2448272" cy="3350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5904656" cy="64807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Признак делимости на 4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13681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Число </a:t>
            </a:r>
            <a:r>
              <a:rPr lang="ru-RU" sz="2400" b="1" dirty="0">
                <a:solidFill>
                  <a:schemeClr val="bg1"/>
                </a:solidFill>
              </a:rPr>
              <a:t>делится на 4, если две последние его цифры нули 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или </a:t>
            </a:r>
            <a:r>
              <a:rPr lang="ru-RU" sz="2400" b="1" dirty="0">
                <a:solidFill>
                  <a:schemeClr val="bg1"/>
                </a:solidFill>
              </a:rPr>
              <a:t>образуют число, делящееся на 4.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остальных случаях - не делится.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84984"/>
            <a:ext cx="59766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Примеры.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31 700 делится на 4, так как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оканчивается двумя нулями;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215 634 не делится на 4, так как последние две цифры дают число 34, не делящееся на 4;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16 608 делится на 4, так как две последние цифры 08 дают число 8, делящееся, на 4.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www.rcseagles.org/users/0002/Preschool%20Images/number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140968"/>
            <a:ext cx="2755301" cy="2736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332656"/>
            <a:ext cx="5616624" cy="60344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Признак делимости на 8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568952" cy="1296144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Признак </a:t>
            </a:r>
            <a:r>
              <a:rPr lang="ru-RU" sz="2400" b="1" dirty="0">
                <a:solidFill>
                  <a:schemeClr val="bg1"/>
                </a:solidFill>
              </a:rPr>
              <a:t>делимости на 8 подобен предыдущему. Число делится на 8, если три последние цифры его нули или образуют число, делящееся на 8. В остальных случаях - не делится.</a:t>
            </a: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80928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Примеры.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125000 делится на 8 (три нуля в конце);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170 004 не делится на 8 (три последние цифры дают число 4, не делящееся на 8);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111120 делится на 8 (три последние цифры дают число 120, делящееся на 8).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Можно указать подобные признаки и для деления на 16, 32, 64 и т. д., но они не имеют практического значения.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://static4.depositphotos.com/1000991/343/i/950/depositphotos_3438390-Arabic-numer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9166" y="2636912"/>
            <a:ext cx="3354834" cy="3354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92888" cy="53143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Признак делимости на 3 и на 9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151216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 3 делятся только те числа,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у </a:t>
            </a:r>
            <a:r>
              <a:rPr lang="ru-RU" sz="2400" b="1" dirty="0">
                <a:solidFill>
                  <a:schemeClr val="bg1"/>
                </a:solidFill>
              </a:rPr>
              <a:t>которых сумма цифр делится </a:t>
            </a:r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>
                <a:solidFill>
                  <a:schemeClr val="bg1"/>
                </a:solidFill>
              </a:rPr>
              <a:t>3;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>
                <a:solidFill>
                  <a:schemeClr val="bg1"/>
                </a:solidFill>
              </a:rPr>
              <a:t>9 - только те, у которых сумма цифр делится на 9.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924944"/>
            <a:ext cx="55446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Примеры.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Число 17835 делится на 3 и не делится на 9, так как сумма его цифр 1 +7 + 8 + 3 + 5 = 24 делится на 3 и не делится на 9.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Число 105 499 не делится ни на 3, ни на 9, так как сумма его цифр (29) не делится ни на 3, ни на 9.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Число 52 632 делится на 9, так как сумма его цифр (18) делится на 9.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s://yt3.ggpht.com/-wDhtCMnIc1s/AAAAAAAAAAI/AAAAAAAAAAA/r20avCJ3jqY/s900-c-k-no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2232248" cy="2232248"/>
          </a:xfrm>
          <a:prstGeom prst="rect">
            <a:avLst/>
          </a:prstGeom>
          <a:noFill/>
        </p:spPr>
      </p:pic>
      <p:pic>
        <p:nvPicPr>
          <p:cNvPr id="9220" name="Picture 4" descr="http://logotipka.ru/images/stories/skachat_img/znaki_bukvy_cifry/7pag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3753" y="3933056"/>
            <a:ext cx="2220247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6764288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Признак делимости на 5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11521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 5 делятся числа, последняя цифра которых 0 или 5. Другие - не делятся.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96952"/>
            <a:ext cx="54726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Пример.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240 делится на 5 (последняя цифра 0);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554 не делится на 5 (последняя цифра 4).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2.bp.blogspot.com/-4QxjYkgH1N0/VRhM_KFwnQI/AAAAAAAAA8c/WyV6eQziJHc/s1600/%D0%A0%D0%B8%D1%81%D1%83%D0%BD%D0%BE%D0%B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3033787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696744" cy="6480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Признак делимости на 25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568952" cy="144016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 25 делятся числа, две последние цифры которых нули или образуют число, делящееся на 25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т. е. числа, оканчивающиеся на 00, 25, 50 или 75</a:t>
            </a:r>
            <a:r>
              <a:rPr lang="ru-RU" sz="2400" b="1" dirty="0" smtClean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429000"/>
            <a:ext cx="54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Пример.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7150 делится на 25 (оканчивается на 50),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4855 не делится на 25.22</a:t>
            </a:r>
          </a:p>
          <a:p>
            <a:pPr algn="ctr"/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www.catooh.com/catoohdetail01/1A1/571/30D2F8506ABA11E2B17D04500A64070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7783" y="3501008"/>
            <a:ext cx="452621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5976664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Признак делимости на 6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17526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Число делится на 6, если оно делится одновременно на 2 и на 3. В противном случае - не делится.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5699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Например: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 126 делится на 6,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так как оно делится и на 2 и на 3.</a:t>
            </a:r>
          </a:p>
        </p:txBody>
      </p:sp>
      <p:pic>
        <p:nvPicPr>
          <p:cNvPr id="6148" name="Picture 4" descr="http://img.likeness.ru/uploads/users/7569/14385428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36912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352928" cy="10081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Признак делимости на 10, 100 и 1000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8064896" cy="13205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>
                <a:solidFill>
                  <a:schemeClr val="bg1"/>
                </a:solidFill>
              </a:rPr>
              <a:t>10 делятся только те числа, последняя цифра которых нуль, на 100 - только те числа, у которых две последние цифры нули, на 1000 - только те, у которых три последние цифры нули.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0100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Примеры.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8200 делится на 10 и на 100;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542000 делится на 10, 100, 1000.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i7.pixs.ru/storage/8/4/6/254758110j_2811548_1171084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492896"/>
            <a:ext cx="1833251" cy="2376264"/>
          </a:xfrm>
          <a:prstGeom prst="rect">
            <a:avLst/>
          </a:prstGeom>
          <a:noFill/>
        </p:spPr>
      </p:pic>
      <p:pic>
        <p:nvPicPr>
          <p:cNvPr id="5124" name="Picture 4" descr="http://cs311331.vk.me/v311331748/c78/PgHWdZD2ws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22050"/>
          <a:stretch>
            <a:fillRect/>
          </a:stretch>
        </p:blipFill>
        <p:spPr bwMode="auto">
          <a:xfrm>
            <a:off x="6096000" y="4077072"/>
            <a:ext cx="3048000" cy="1781945"/>
          </a:xfrm>
          <a:prstGeom prst="rect">
            <a:avLst/>
          </a:prstGeom>
          <a:noFill/>
        </p:spPr>
      </p:pic>
      <p:pic>
        <p:nvPicPr>
          <p:cNvPr id="5126" name="Picture 6" descr="http://greenex-studio.com/files/uploads/lil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941168"/>
            <a:ext cx="4104456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</TotalTime>
  <Words>383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Признаки  делимости</vt:lpstr>
      <vt:lpstr>Признак делимости на 2</vt:lpstr>
      <vt:lpstr>Признак делимости на 4</vt:lpstr>
      <vt:lpstr>Признак делимости на 8 </vt:lpstr>
      <vt:lpstr>Признак делимости на 3 и на 9</vt:lpstr>
      <vt:lpstr>Признак делимости на 5</vt:lpstr>
      <vt:lpstr>Признак делимости на 25</vt:lpstr>
      <vt:lpstr>Признак делимости на 6</vt:lpstr>
      <vt:lpstr>Признак делимости на 10, 100 и 1000</vt:lpstr>
      <vt:lpstr>Признаки делимости на 11</vt:lpstr>
      <vt:lpstr>Слайд 11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делимости</dc:title>
  <dc:creator>Жексон</dc:creator>
  <cp:lastModifiedBy>Lena</cp:lastModifiedBy>
  <cp:revision>20</cp:revision>
  <dcterms:created xsi:type="dcterms:W3CDTF">2016-01-23T18:32:20Z</dcterms:created>
  <dcterms:modified xsi:type="dcterms:W3CDTF">2016-01-27T06:43:39Z</dcterms:modified>
</cp:coreProperties>
</file>