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8" r:id="rId8"/>
    <p:sldId id="260" r:id="rId9"/>
    <p:sldId id="262" r:id="rId10"/>
    <p:sldId id="263" r:id="rId11"/>
    <p:sldId id="261" r:id="rId12"/>
    <p:sldId id="269" r:id="rId13"/>
    <p:sldId id="270" r:id="rId14"/>
    <p:sldId id="271" r:id="rId15"/>
    <p:sldId id="264" r:id="rId16"/>
    <p:sldId id="272" r:id="rId17"/>
    <p:sldId id="274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feature=player_embedded&amp;v=9cNRoehSrA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hs.com/gregory_frank_harris.html?page=71&amp;key=6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78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2263" y="3402951"/>
            <a:ext cx="62285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МБОУ «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Цивильская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СОШ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№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имени Героя Советского Союза </a:t>
            </a:r>
          </a:p>
          <a:p>
            <a:pPr algn="r"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М.В. Силантьева»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города Цивильск </a:t>
            </a:r>
          </a:p>
          <a:p>
            <a:pPr algn="r"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Чувашской Республики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201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8689" y="0"/>
            <a:ext cx="7641259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800" b="1" spc="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Gregory Franc Harris </a:t>
            </a:r>
          </a:p>
          <a:p>
            <a:pPr algn="r"/>
            <a:r>
              <a:rPr lang="en-US" sz="4800" b="1" spc="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Picture Gallery </a:t>
            </a:r>
            <a:endParaRPr lang="ru-RU" sz="4800" b="1" spc="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5249" y="1601726"/>
            <a:ext cx="52761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rt gallery </a:t>
            </a:r>
          </a:p>
          <a:p>
            <a:pPr algn="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for 9-11 Formers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65466" y="150045"/>
            <a:ext cx="3854770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During those years he was exhibiting at juried shows and winning awards, all the while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plein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air painting in the Laguna and Irvine Canyons.</a:t>
            </a:r>
            <a:endParaRPr lang="ru-RU" sz="36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4"/>
            <a:ext cx="5165466" cy="68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81415" y="181957"/>
            <a:ext cx="3797082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In the fall of 1985, he studied at the Art Student’s League in New York; and in 1987, he put together a large band performing his original music at the </a:t>
            </a:r>
            <a:r>
              <a:rPr lang="en-US" sz="3200" b="1" dirty="0" err="1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Roxey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Theater in L.A. </a:t>
            </a:r>
            <a:endParaRPr lang="ru-RU" sz="32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1\Desktop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21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311" y="116632"/>
            <a:ext cx="3656148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From 1991 to 1996 he and his wife, now divorced, lived in Duxbury, Massachusetts. While in Duxbury he performed in community theater plays and musical productions.</a:t>
            </a:r>
            <a:endParaRPr lang="ru-RU" sz="32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6" y="-23682"/>
            <a:ext cx="5129784" cy="688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297936"/>
            <a:ext cx="3728156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In 1996, after doing a workshop at the 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Fechin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Institute, New Mexico, he decided to move to Santa Fe.</a:t>
            </a:r>
            <a:endParaRPr lang="ru-RU" sz="40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473075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6056" y="312826"/>
            <a:ext cx="3891826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He lived </a:t>
            </a:r>
            <a:endParaRPr lang="en-US" sz="3600" b="1" dirty="0" smtClean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there </a:t>
            </a:r>
          </a:p>
          <a:p>
            <a:pPr algn="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five years and </a:t>
            </a:r>
            <a:endParaRPr lang="en-US" sz="3600" b="1" dirty="0" smtClean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Continued</a:t>
            </a:r>
          </a:p>
          <a:p>
            <a:pPr algn="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his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studies</a:t>
            </a:r>
          </a:p>
          <a:p>
            <a:pPr algn="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of contemporary realism </a:t>
            </a:r>
            <a:endParaRPr lang="en-US" sz="3600" b="1" dirty="0" smtClean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and pl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in-air 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painting. </a:t>
            </a:r>
            <a:endParaRPr lang="ru-RU" sz="36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" y="0"/>
            <a:ext cx="52687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2661" y="476672"/>
            <a:ext cx="3656148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 November 2000 he moved to Lyme, CT to further paint from life. </a:t>
            </a:r>
            <a:endParaRPr lang="ru-RU" sz="40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" y="0"/>
            <a:ext cx="5301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6112" y="4337"/>
            <a:ext cx="4173592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He also became a part-time teacher and elected member of the Lyme Art Association as well as a private instructor. </a:t>
            </a:r>
            <a:endParaRPr lang="ru-RU" sz="40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026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2" y="456452"/>
            <a:ext cx="3656148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Currently he is a member of the Putney painters group in Vermont with Richard 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Schmid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40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3" name="Picture 3" descr="C:\Users\1\Desktop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3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50460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This is the link for you </a:t>
            </a:r>
            <a:endParaRPr lang="en-US" sz="3200" b="1" dirty="0" smtClean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Meet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Mr. GREGORY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FRANK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HARRIS</a:t>
            </a:r>
            <a:endParaRPr lang="ru-RU" sz="3200" b="1" dirty="0" smtClean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423693"/>
            <a:ext cx="7936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hlinkClick r:id="rId2"/>
              </a:rPr>
              <a:t>https://</a:t>
            </a:r>
            <a:r>
              <a:rPr lang="en-US" sz="3600" b="1" dirty="0" smtClean="0">
                <a:hlinkClick r:id="rId2"/>
              </a:rPr>
              <a:t>www.youtube.com/watch?feature=player_embedded&amp;v=9cNRoehSrAU</a:t>
            </a:r>
            <a:r>
              <a:rPr lang="ru-RU" sz="3600" b="1" dirty="0" smtClean="0"/>
              <a:t>  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9" y="1930509"/>
            <a:ext cx="45815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6959" y="1327678"/>
            <a:ext cx="611058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Enjoy the Great Painter Speaking!</a:t>
            </a:r>
            <a:endParaRPr lang="ru-RU" sz="32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3462" y="1936879"/>
            <a:ext cx="32850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Чтобы услышать , как и о чем говорит в своём интервью великий художник, ссылку перенесите, пожалуйста, в свой браузер. Голос его обворожителен. Речь тонка и красива.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793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www.rehs.com/gregory_frank_harris.html?page=71&amp;key=62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02"/>
            <a:ext cx="9150679" cy="687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72408" y="0"/>
            <a:ext cx="3656148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4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Gregory Frank Harris (Greg Harris) was born in southern California in 1953</a:t>
            </a:r>
            <a:endParaRPr lang="ru-RU" sz="4400" b="1" dirty="0">
              <a:ln w="11430"/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104" y="21836"/>
            <a:ext cx="3656148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40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Можно сказать, что во сне мы становимся умнее. Во сне запускаются более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мощные</a:t>
            </a:r>
            <a:endParaRPr lang="ru-RU" sz="40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7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21836"/>
            <a:ext cx="3916669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His mother was a painter and his father a miner. He also has a twin brother, an entomologist and drummer.</a:t>
            </a:r>
            <a:endParaRPr lang="ru-RU" sz="4000" b="1" dirty="0">
              <a:ln w="11430"/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97" cy="689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28242"/>
            <a:ext cx="3944180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He began drawing and sculpting in clay by the age of five. At eight years old he began to sing and play the piano by ear.</a:t>
            </a:r>
            <a:endParaRPr lang="ru-RU" sz="4000" b="1" dirty="0">
              <a:ln w="11430"/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2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305068"/>
            <a:ext cx="3944180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40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Throughout junior high and high school he had art and music classes, later studying ceramics and </a:t>
            </a:r>
            <a:r>
              <a:rPr lang="en-US" sz="4000" b="1" dirty="0" err="1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raku</a:t>
            </a:r>
            <a:r>
              <a:rPr lang="en-US" sz="40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firing. </a:t>
            </a:r>
            <a:endParaRPr lang="ru-RU" sz="4000" b="1" dirty="0">
              <a:ln w="11430"/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0548" cy="695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787292"/>
            <a:ext cx="8696708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 1972, he attended Long Beach University studying art and theater. He also, at this time, began watercolor painting and song writing.</a:t>
            </a:r>
            <a:endParaRPr lang="ru-RU" sz="4000" b="1" dirty="0">
              <a:ln w="11430"/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37" y="0"/>
            <a:ext cx="92037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05068"/>
            <a:ext cx="4216388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From 1973 to 1986, he played in bands at local nightclubs, then later professional ‘gigs’ in hotels on the west coast.</a:t>
            </a:r>
            <a:endParaRPr lang="ru-RU" sz="4000" b="1" dirty="0">
              <a:ln w="11430"/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6096" y="116632"/>
            <a:ext cx="3424998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In 1977 while on the road in Spokane, Washington, inspired by a book on French impressionism, he began to paint in acrylic and oils, copying and studying the impressionists and old masters. </a:t>
            </a:r>
            <a:endParaRPr lang="ru-RU" sz="28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4"/>
            <a:ext cx="5239208" cy="685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4215" y="188640"/>
            <a:ext cx="3729462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In 1980, 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through</a:t>
            </a:r>
            <a:endParaRPr lang="ru-RU" sz="2800" b="1" dirty="0" smtClean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 twist a fate, three of his old master copies ended up in the movie “Annie”. From 1982 to 1996, a personal agent sold his original impressionist oils, pastels, and watercolors to galleries across the US</a:t>
            </a:r>
            <a:endParaRPr lang="ru-RU" sz="2800" b="1" dirty="0">
              <a:ln w="11430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" y="0"/>
            <a:ext cx="5222763" cy="687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528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36</cp:revision>
  <dcterms:created xsi:type="dcterms:W3CDTF">2016-01-10T12:56:23Z</dcterms:created>
  <dcterms:modified xsi:type="dcterms:W3CDTF">2016-04-06T14:59:55Z</dcterms:modified>
</cp:coreProperties>
</file>