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60" r:id="rId5"/>
    <p:sldId id="261" r:id="rId6"/>
    <p:sldId id="262" r:id="rId7"/>
    <p:sldId id="263" r:id="rId8"/>
    <p:sldId id="28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9" r:id="rId18"/>
    <p:sldId id="274" r:id="rId19"/>
    <p:sldId id="272" r:id="rId20"/>
    <p:sldId id="273" r:id="rId21"/>
    <p:sldId id="278" r:id="rId22"/>
    <p:sldId id="259" r:id="rId23"/>
    <p:sldId id="27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hanyroberts.com/valentine-poems-roses-are-red.htm" TargetMode="External"/><Relationship Id="rId2" Type="http://schemas.openxmlformats.org/officeDocument/2006/relationships/hyperlink" Target="http://www.mywordwizard.com/roses-are-red-poem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bankoboev.ru/fons/ODc2NA==/Bankoboev.Ru_migayuschee_neb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7439"/>
            <a:ext cx="10183301" cy="784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f-animashki.ru/images/animaciya_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46" y="2928134"/>
            <a:ext cx="4123975" cy="414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46942" y="188640"/>
            <a:ext cx="70230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anose="02070603080606020203" pitchFamily="18" charset="0"/>
              </a:rPr>
              <a:t>St. 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anose="02070603080606020203" pitchFamily="18" charset="0"/>
              </a:rPr>
              <a:t>Valentine’s Day </a:t>
            </a:r>
          </a:p>
          <a:p>
            <a:pPr algn="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anose="02070603080606020203" pitchFamily="18" charset="0"/>
              </a:rPr>
              <a:t>Roses</a:t>
            </a:r>
            <a:endParaRPr lang="ru-RU" sz="6600" b="1" spc="50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42" y="3564791"/>
            <a:ext cx="8856685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389525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Romantic 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Roses Poem Di</a:t>
            </a:r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est </a:t>
            </a:r>
            <a:endParaRPr lang="en-US" sz="3200" b="1" spc="50" dirty="0" smtClean="0">
              <a:ln w="11430"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200" b="1" spc="50" dirty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3200" b="1" spc="50" dirty="0" smtClean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or 8-11 formers</a:t>
            </a:r>
            <a:endParaRPr lang="ru-RU" sz="3200" b="1" spc="50" dirty="0" smtClean="0">
              <a:ln w="11430"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dreempics.com/img/picture/Mar/26/cb53ea68cf764b3c2c4c2d84c31b30d7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9347"/>
            <a:ext cx="2160240" cy="6494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anose="03010101010101010101" pitchFamily="66" charset="0"/>
              </a:rPr>
              <a:t>These Roses are to say with each passing day</a:t>
            </a:r>
          </a:p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anose="03010101010101010101" pitchFamily="66" charset="0"/>
              </a:rPr>
              <a:t>I fall a little more in Love with You 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675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r="7380"/>
          <a:stretch/>
        </p:blipFill>
        <p:spPr bwMode="auto">
          <a:xfrm>
            <a:off x="-6897" y="-26440"/>
            <a:ext cx="9186248" cy="688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252" y="188640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Roses are red, violets are white,</a:t>
            </a:r>
          </a:p>
          <a:p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I just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wanna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 love you with all my might. 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3" y="1124744"/>
            <a:ext cx="3567539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Roses are red</a:t>
            </a:r>
            <a:r>
              <a:rPr lang="en-US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,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anose="0208090404030B020404" pitchFamily="18" charset="0"/>
            </a:endParaRPr>
          </a:p>
          <a:p>
            <a:r>
              <a:rPr lang="en-US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violets </a:t>
            </a:r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are yellow,</a:t>
            </a:r>
          </a:p>
          <a:p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being with you, 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anose="0208090404030B020404" pitchFamily="18" charset="0"/>
            </a:endParaRPr>
          </a:p>
          <a:p>
            <a:r>
              <a:rPr lang="en-US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makes </a:t>
            </a:r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me happy and </a:t>
            </a:r>
            <a:r>
              <a:rPr lang="en-US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mellow… 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8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332656"/>
            <a:ext cx="3600400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n-US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Roses</a:t>
            </a:r>
            <a:r>
              <a:rPr lang="ru-RU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 </a:t>
            </a:r>
            <a:r>
              <a:rPr lang="en-US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 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are red, </a:t>
            </a:r>
            <a:endParaRPr lang="ru-RU" sz="4000" b="1" cap="all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oper Black" panose="0208090404030B020404" pitchFamily="18" charset="0"/>
            </a:endParaRPr>
          </a:p>
          <a:p>
            <a:pPr algn="r"/>
            <a:r>
              <a:rPr lang="en-US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violets 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are blue,</a:t>
            </a:r>
          </a:p>
          <a:p>
            <a:pPr algn="r"/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I've never seen </a:t>
            </a:r>
            <a:endParaRPr lang="ru-RU" sz="4000" b="1" cap="all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oper Black" panose="0208090404030B020404" pitchFamily="18" charset="0"/>
            </a:endParaRPr>
          </a:p>
          <a:p>
            <a:pPr algn="r"/>
            <a:r>
              <a:rPr lang="en-US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anyone </a:t>
            </a:r>
            <a:endParaRPr lang="ru-RU" sz="4000" b="1" cap="all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oper Black" panose="0208090404030B020404" pitchFamily="18" charset="0"/>
            </a:endParaRPr>
          </a:p>
          <a:p>
            <a:pPr algn="r"/>
            <a:r>
              <a:rPr lang="en-US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as 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beautiful </a:t>
            </a:r>
            <a:endParaRPr lang="ru-RU" sz="4000" b="1" cap="all" dirty="0" smtClean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oper Black" panose="0208090404030B020404" pitchFamily="18" charset="0"/>
            </a:endParaRPr>
          </a:p>
          <a:p>
            <a:pPr algn="r"/>
            <a:r>
              <a:rPr lang="en-US" sz="40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as 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oper Black" panose="0208090404030B020404" pitchFamily="18" charset="0"/>
              </a:rPr>
              <a:t>you.</a:t>
            </a:r>
            <a:endParaRPr lang="ru-RU" sz="40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r="10439"/>
          <a:stretch/>
        </p:blipFill>
        <p:spPr bwMode="auto">
          <a:xfrm>
            <a:off x="20978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32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anose="02050806060905020404" pitchFamily="18" charset="0"/>
              </a:rPr>
              <a:t>Roses are red, violets are pink, </a:t>
            </a:r>
          </a:p>
          <a:p>
            <a:pPr algn="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anose="02050806060905020404" pitchFamily="18" charset="0"/>
              </a:rPr>
              <a:t>its a good thing, because you know what I think.....</a:t>
            </a:r>
          </a:p>
          <a:p>
            <a:pPr algn="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nard MT Condensed" panose="02050806060905020404" pitchFamily="18" charset="0"/>
              </a:rPr>
              <a:t>I love you.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9"/>
          <a:stretch/>
        </p:blipFill>
        <p:spPr bwMode="auto">
          <a:xfrm>
            <a:off x="-23156" y="-12940"/>
            <a:ext cx="9167156" cy="687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45" y="3974"/>
            <a:ext cx="6984943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Roses are red, violets are blue,</a:t>
            </a:r>
          </a:p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What you make me feel,</a:t>
            </a:r>
          </a:p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is crispy and new.</a:t>
            </a:r>
          </a:p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Like fresh dew in a meadow,</a:t>
            </a:r>
          </a:p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after a long rainy day.</a:t>
            </a:r>
          </a:p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With a beautiful rainbow,</a:t>
            </a:r>
          </a:p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sporting a colorful array.</a:t>
            </a:r>
            <a:endParaRPr lang="ru-RU" sz="40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/>
          <a:stretch/>
        </p:blipFill>
        <p:spPr bwMode="auto">
          <a:xfrm>
            <a:off x="-22285" y="0"/>
            <a:ext cx="92233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59" y="188640"/>
            <a:ext cx="4118517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anose="02040604050505020304" pitchFamily="18" charset="0"/>
              </a:rPr>
              <a:t>Roses are red, violets are blue,</a:t>
            </a:r>
          </a:p>
          <a:p>
            <a:r>
              <a:rPr lang="en-US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anose="02040604050505020304" pitchFamily="18" charset="0"/>
              </a:rPr>
              <a:t>you are amazing,</a:t>
            </a:r>
          </a:p>
          <a:p>
            <a:r>
              <a:rPr lang="en-US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anose="02040604050505020304" pitchFamily="18" charset="0"/>
              </a:rPr>
              <a:t>and I'm </a:t>
            </a:r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anose="02040604050505020304" pitchFamily="18" charset="0"/>
              </a:rPr>
              <a:t>blessed</a:t>
            </a:r>
          </a:p>
          <a:p>
            <a:r>
              <a:rPr lang="en-US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anose="02040604050505020304" pitchFamily="18" charset="0"/>
              </a:rPr>
              <a:t>to </a:t>
            </a:r>
            <a:r>
              <a:rPr lang="en-US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anose="02040604050505020304" pitchFamily="18" charset="0"/>
              </a:rPr>
              <a:t>have you.</a:t>
            </a:r>
            <a:endParaRPr lang="ru-RU" sz="3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r="9960" b="20491"/>
          <a:stretch/>
        </p:blipFill>
        <p:spPr bwMode="auto">
          <a:xfrm>
            <a:off x="0" y="4918"/>
            <a:ext cx="9243428" cy="685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-E8memCa94LQ/UvSpDHINHGI/AAAAAAAABdA/4zp8pgnXh3w/w800-h800/1624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4" y="-387424"/>
            <a:ext cx="9152784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4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2930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Freestyle Script" panose="030804020302050B0404" pitchFamily="66" charset="0"/>
              </a:rPr>
              <a:t>Roses are red,</a:t>
            </a:r>
          </a:p>
          <a:p>
            <a:r>
              <a:rPr lang="en-US" sz="3600" b="1" dirty="0">
                <a:solidFill>
                  <a:srgbClr val="002060"/>
                </a:solidFill>
                <a:latin typeface="Freestyle Script" panose="030804020302050B0404" pitchFamily="66" charset="0"/>
              </a:rPr>
              <a:t>Violets are blue,</a:t>
            </a:r>
          </a:p>
          <a:p>
            <a:r>
              <a:rPr lang="en-US" sz="3600" b="1" dirty="0">
                <a:solidFill>
                  <a:srgbClr val="002060"/>
                </a:solidFill>
                <a:latin typeface="Freestyle Script" panose="030804020302050B0404" pitchFamily="66" charset="0"/>
              </a:rPr>
              <a:t>I want to spend</a:t>
            </a:r>
          </a:p>
          <a:p>
            <a:r>
              <a:rPr lang="en-US" sz="3600" b="1" dirty="0">
                <a:solidFill>
                  <a:srgbClr val="002060"/>
                </a:solidFill>
                <a:latin typeface="Freestyle Script" panose="030804020302050B0404" pitchFamily="66" charset="0"/>
              </a:rPr>
              <a:t>My life with you!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 bwMode="auto">
          <a:xfrm>
            <a:off x="-48126" y="-1"/>
            <a:ext cx="919212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ankoboev.ru/fons/ODc2NA==/Bankoboev.Ru_migayuschee_neb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6" y="-819472"/>
            <a:ext cx="917568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9" y="1875438"/>
            <a:ext cx="9181641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0"/>
            <a:ext cx="6408712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Roses 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 pink</a:t>
            </a:r>
          </a:p>
          <a:p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Your eyes  so blue</a:t>
            </a:r>
          </a:p>
          <a:p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With lips so sweet</a:t>
            </a:r>
          </a:p>
          <a:p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want to kiss you </a:t>
            </a:r>
          </a:p>
          <a:p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Come into my arms</a:t>
            </a:r>
          </a:p>
          <a:p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My darling love</a:t>
            </a:r>
          </a:p>
          <a:p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 are my Valentine</a:t>
            </a:r>
          </a:p>
          <a:p>
            <a:r>
              <a:rPr lang="en-US" sz="48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From heaven above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79" y="9128"/>
            <a:ext cx="9131829" cy="68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3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324778">
            <a:off x="831118" y="3421681"/>
            <a:ext cx="281006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 love you 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601" y="615734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600" y="1412776"/>
            <a:ext cx="7845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www.mywordwizard.com/roses-are-red-poems.html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www.bethanyroberts.com/valentine-poems-roses-are-red.htm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9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" y="5280"/>
            <a:ext cx="9168645" cy="685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3" y="4437112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Roses are red, violets are blue,</a:t>
            </a:r>
          </a:p>
          <a:p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the depth of my 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love.  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If you only knew....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3" y="4437112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Roses are red, violets are blue,</a:t>
            </a:r>
          </a:p>
          <a:p>
            <a:pPr algn="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I'm seeing a future filled with me and you. 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" y="0"/>
            <a:ext cx="9104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9369" y="3072348"/>
            <a:ext cx="6534472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ackadder ITC" panose="04020505051007020D02" pitchFamily="82" charset="0"/>
              </a:rPr>
              <a:t>Roses are red;</a:t>
            </a:r>
          </a:p>
          <a:p>
            <a:pPr algn="ctr"/>
            <a:r>
              <a:rPr lang="en-US" sz="6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ackadder ITC" panose="04020505051007020D02" pitchFamily="82" charset="0"/>
              </a:rPr>
              <a:t>Chocolate is sweet.</a:t>
            </a:r>
          </a:p>
          <a:p>
            <a:pPr algn="ctr"/>
            <a:r>
              <a:rPr lang="en-US" sz="6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ackadder ITC" panose="04020505051007020D02" pitchFamily="82" charset="0"/>
              </a:rPr>
              <a:t>I want you to know</a:t>
            </a:r>
          </a:p>
          <a:p>
            <a:pPr algn="ctr"/>
            <a:r>
              <a:rPr lang="en-US" sz="6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ackadder ITC" panose="04020505051007020D02" pitchFamily="82" charset="0"/>
              </a:rPr>
              <a:t>That I think you’re neat.</a:t>
            </a:r>
            <a:endParaRPr lang="ru-RU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4222"/>
            <a:ext cx="9377046" cy="711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"/>
          <a:stretch/>
        </p:blipFill>
        <p:spPr bwMode="auto">
          <a:xfrm>
            <a:off x="1280494" y="-71940"/>
            <a:ext cx="7956375" cy="472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155" y="4272677"/>
            <a:ext cx="8748464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anose="04020404031007020602" pitchFamily="82" charset="0"/>
              </a:rPr>
              <a:t>Roses are red, violets are blue,</a:t>
            </a:r>
            <a:b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anose="04020404031007020602" pitchFamily="82" charset="0"/>
              </a:rPr>
            </a:b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anose="04020404031007020602" pitchFamily="82" charset="0"/>
              </a:rPr>
              <a:t>The center of my world begins and </a:t>
            </a:r>
            <a:endParaRPr lang="ru-RU" sz="5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anose="04020404031007020602" pitchFamily="82" charset="0"/>
            </a:endParaRPr>
          </a:p>
          <a:p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anose="04020404031007020602" pitchFamily="82" charset="0"/>
              </a:rPr>
              <a:t>ends </a:t>
            </a: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anose="04020404031007020602" pitchFamily="82" charset="0"/>
              </a:rPr>
              <a:t>with you.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bankoboev.ru/fons/ODc2NA==/Bankoboev.Ru_migayuschee_neb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0578" y="983885"/>
            <a:ext cx="69075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estanimationgif.com/gallery/files/full/cveti/6145-Ad_min-BiKnsyhfS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540"/>
            <a:ext cx="8511277" cy="69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0"/>
            <a:ext cx="926352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317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49</cp:revision>
  <dcterms:created xsi:type="dcterms:W3CDTF">2016-01-10T12:56:23Z</dcterms:created>
  <dcterms:modified xsi:type="dcterms:W3CDTF">2016-01-31T18:14:16Z</dcterms:modified>
</cp:coreProperties>
</file>