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83" r:id="rId10"/>
    <p:sldId id="281" r:id="rId11"/>
    <p:sldId id="282" r:id="rId12"/>
    <p:sldId id="270" r:id="rId13"/>
    <p:sldId id="279" r:id="rId14"/>
    <p:sldId id="280" r:id="rId15"/>
    <p:sldId id="284" r:id="rId16"/>
    <p:sldId id="287" r:id="rId17"/>
    <p:sldId id="286" r:id="rId18"/>
    <p:sldId id="285" r:id="rId19"/>
    <p:sldId id="289" r:id="rId20"/>
    <p:sldId id="290" r:id="rId21"/>
    <p:sldId id="288" r:id="rId22"/>
    <p:sldId id="278" r:id="rId23"/>
    <p:sldId id="277" r:id="rId24"/>
    <p:sldId id="271" r:id="rId25"/>
    <p:sldId id="272" r:id="rId26"/>
    <p:sldId id="273" r:id="rId27"/>
    <p:sldId id="291" r:id="rId28"/>
    <p:sldId id="274" r:id="rId29"/>
    <p:sldId id="292" r:id="rId30"/>
    <p:sldId id="27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008000"/>
    <a:srgbClr val="00CC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i&amp;rct=j&amp;q=&amp;esrc=s&amp;source=images&amp;cd=&amp;cad=rja&amp;uact=8&amp;ved=&amp;ur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ru/url?sa=i&amp;rct=j&amp;q=&amp;esrc=s&amp;source=images" TargetMode="External"/><Relationship Id="rId4" Type="http://schemas.openxmlformats.org/officeDocument/2006/relationships/hyperlink" Target="https://www.google.ru/url?sa=i&amp;rct=j&amp;q=&amp;esrc=s&amp;source=images&amp;c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3"/>
            <a:ext cx="8640960" cy="2160239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проектной работе по теме «Деревья нашего города»</a:t>
            </a:r>
            <a:b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886200"/>
            <a:ext cx="7560840" cy="235111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9600" b="1" dirty="0">
                <a:solidFill>
                  <a:srgbClr val="006600"/>
                </a:solidFill>
              </a:rPr>
              <a:t>Выполнила: </a:t>
            </a:r>
            <a:r>
              <a:rPr lang="ru-RU" sz="9600" dirty="0">
                <a:solidFill>
                  <a:srgbClr val="006600"/>
                </a:solidFill>
              </a:rPr>
              <a:t>Коновалова Екатерина, </a:t>
            </a:r>
            <a:r>
              <a:rPr lang="ru-RU" sz="9600" dirty="0" smtClean="0">
                <a:solidFill>
                  <a:srgbClr val="006600"/>
                </a:solidFill>
              </a:rPr>
              <a:t> ученица </a:t>
            </a:r>
            <a:r>
              <a:rPr lang="ru-RU" sz="9600" dirty="0">
                <a:solidFill>
                  <a:srgbClr val="006600"/>
                </a:solidFill>
              </a:rPr>
              <a:t>4 «Д» класса, МОУ «С(К)ОШИ №4, </a:t>
            </a:r>
            <a:r>
              <a:rPr lang="ru-RU" sz="9600" dirty="0" smtClean="0">
                <a:solidFill>
                  <a:srgbClr val="006600"/>
                </a:solidFill>
              </a:rPr>
              <a:t>города </a:t>
            </a:r>
            <a:r>
              <a:rPr lang="ru-RU" sz="9600" dirty="0">
                <a:solidFill>
                  <a:srgbClr val="006600"/>
                </a:solidFill>
              </a:rPr>
              <a:t>Магнитогорска, </a:t>
            </a:r>
            <a:r>
              <a:rPr lang="ru-RU" sz="9600" dirty="0" smtClean="0">
                <a:solidFill>
                  <a:srgbClr val="006600"/>
                </a:solidFill>
              </a:rPr>
              <a:t>Челябинской </a:t>
            </a:r>
            <a:r>
              <a:rPr lang="ru-RU" sz="9600" dirty="0">
                <a:solidFill>
                  <a:srgbClr val="006600"/>
                </a:solidFill>
              </a:rPr>
              <a:t>области.</a:t>
            </a:r>
          </a:p>
          <a:p>
            <a:pPr algn="l"/>
            <a:r>
              <a:rPr lang="ru-RU" sz="9600" b="1" dirty="0">
                <a:solidFill>
                  <a:srgbClr val="006600"/>
                </a:solidFill>
              </a:rPr>
              <a:t>Руководитель: </a:t>
            </a:r>
            <a:r>
              <a:rPr lang="ru-RU" sz="9600" dirty="0">
                <a:solidFill>
                  <a:srgbClr val="006600"/>
                </a:solidFill>
              </a:rPr>
              <a:t>Чубаева Наталья Николаевна, </a:t>
            </a:r>
            <a:r>
              <a:rPr lang="ru-RU" sz="9600" dirty="0" smtClean="0">
                <a:solidFill>
                  <a:srgbClr val="006600"/>
                </a:solidFill>
              </a:rPr>
              <a:t>воспитатель </a:t>
            </a:r>
            <a:r>
              <a:rPr lang="ru-RU" sz="9600" dirty="0">
                <a:solidFill>
                  <a:srgbClr val="006600"/>
                </a:solidFill>
              </a:rPr>
              <a:t>группы продлённого </a:t>
            </a:r>
            <a:r>
              <a:rPr lang="ru-RU" sz="9600" dirty="0" smtClean="0">
                <a:solidFill>
                  <a:srgbClr val="006600"/>
                </a:solidFill>
              </a:rPr>
              <a:t>дня, первой </a:t>
            </a:r>
            <a:r>
              <a:rPr lang="ru-RU" sz="9600" dirty="0">
                <a:solidFill>
                  <a:srgbClr val="006600"/>
                </a:solidFill>
              </a:rPr>
              <a:t>квалификационной </a:t>
            </a:r>
            <a:r>
              <a:rPr lang="ru-RU" sz="9600" dirty="0" smtClean="0">
                <a:solidFill>
                  <a:srgbClr val="006600"/>
                </a:solidFill>
              </a:rPr>
              <a:t>категории, МОУ </a:t>
            </a:r>
            <a:r>
              <a:rPr lang="ru-RU" sz="9600" dirty="0">
                <a:solidFill>
                  <a:srgbClr val="006600"/>
                </a:solidFill>
              </a:rPr>
              <a:t>«С(К)ОШИ №4, </a:t>
            </a:r>
            <a:r>
              <a:rPr lang="ru-RU" sz="9600" dirty="0" smtClean="0">
                <a:solidFill>
                  <a:srgbClr val="006600"/>
                </a:solidFill>
              </a:rPr>
              <a:t>города </a:t>
            </a:r>
            <a:r>
              <a:rPr lang="ru-RU" sz="9600" dirty="0">
                <a:solidFill>
                  <a:srgbClr val="006600"/>
                </a:solidFill>
              </a:rPr>
              <a:t>Магнитогорска, </a:t>
            </a:r>
            <a:r>
              <a:rPr lang="ru-RU" sz="9600" dirty="0" smtClean="0">
                <a:solidFill>
                  <a:srgbClr val="006600"/>
                </a:solidFill>
              </a:rPr>
              <a:t>Челябинской </a:t>
            </a:r>
            <a:r>
              <a:rPr lang="ru-RU" sz="9600" dirty="0">
                <a:solidFill>
                  <a:srgbClr val="006600"/>
                </a:solidFill>
              </a:rPr>
              <a:t>области.</a:t>
            </a:r>
          </a:p>
          <a:p>
            <a:pPr algn="l"/>
            <a:endParaRPr lang="ru-RU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4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Береза желтая, или американская</a:t>
            </a:r>
            <a:r>
              <a:rPr lang="ru-RU" dirty="0"/>
              <a:t> 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6480720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0208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</a:t>
            </a:r>
            <a:r>
              <a:rPr lang="ru-RU"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берёзу называют «русской красавицей» и символом России?»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556792"/>
            <a:ext cx="4244975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51411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Берёзку называют русской красавицей и символом России потому что:</a:t>
            </a:r>
          </a:p>
          <a:p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 славян – священное, самое почитаемое дерево;</a:t>
            </a:r>
          </a:p>
          <a:p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самое распространенное дерево в России;</a:t>
            </a:r>
          </a:p>
          <a:p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первая белоствольная красавица наших лесов;</a:t>
            </a:r>
          </a:p>
          <a:p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помощница крестьян; </a:t>
            </a:r>
          </a:p>
          <a:p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оберег от злых духов;</a:t>
            </a:r>
          </a:p>
          <a:p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она вызывает чувства, созвучные щедрой и отзывчивой русской душе; </a:t>
            </a:r>
          </a:p>
          <a:p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символ плодородия;</a:t>
            </a:r>
          </a:p>
          <a:p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символ девичества;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67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</a:t>
            </a:r>
            <a:r>
              <a:rPr lang="ru-RU" sz="40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«Берёзовый» фольклор (загадки, песни, легенды и сказания праздники, народные приметы)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19872" y="2060848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Мила берёза русскому человеку.  Очень много легенд и сказаний сложилось об этом дереве. </a:t>
            </a:r>
            <a:endParaRPr lang="ru-RU" sz="2400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Берёза </a:t>
            </a:r>
            <a:r>
              <a:rPr lang="ru-RU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воспета  в народных песнях, в народных приметах. Она узнаваема во всех загадках.</a:t>
            </a:r>
            <a:endParaRPr lang="ru-RU" sz="2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user\Downloads\ima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39" y="2060848"/>
            <a:ext cx="3240360" cy="4342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05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о берёзе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4057972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1125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Белоствольные красавицы</a:t>
            </a:r>
            <a:b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Дружно встали у дорожки,</a:t>
            </a:r>
            <a:b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Книзу веточки спускаются,</a:t>
            </a:r>
            <a:b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на веточках сережки.</a:t>
            </a:r>
            <a:b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(Береза)</a:t>
            </a:r>
            <a:endParaRPr lang="ru-RU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Стоишь на белой ножке</a:t>
            </a:r>
            <a:b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веточках серёжки</a:t>
            </a:r>
            <a:b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 соком угощаешь.</a:t>
            </a:r>
            <a:b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Тебя всегда узнаешь.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(Берёза)</a:t>
            </a:r>
            <a:endParaRPr lang="ru-RU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27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Сказание - легенда</a:t>
            </a:r>
            <a:endParaRPr lang="ru-RU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4784"/>
            <a:ext cx="4038600" cy="4824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Давно это было. Тогда алтайские народы жили отдельными племенами и занимались в основном животноводством. Из-за нехватки пастбищ между племенами возникали ссоры, переходящие в войну. У одного из предводителей такого племени была дочь. В отличие от своих соплеменниц, девушек со смуглой кожей, она была светлокожей.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30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3672209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«Бледнолицая» - так ее называли вокруг. Девушка со своими подругами жила недалеко от стойбища. По обычаю юноши должны себе выкрасть невесту из такого девичьего «поселения». И только после этого девушка уже женой возвращается жить в свое стойбище. Но однажды неизвестно откуда напали враги на жилище девушек. Они знали, что все мужчины стойбища ушли в очередной поход защищать родные земли. Девушки решили сами защищать свою жизнь и честь. Отважно дрались с врагами девушки, много врагов сложили головы. Рассвирепели враги и стали метать в девушек стрелы. </a:t>
            </a:r>
            <a:endParaRPr lang="ru-RU" sz="18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72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3672408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1124744"/>
            <a:ext cx="4680520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Щадили они только бледнолицую.</a:t>
            </a:r>
            <a:br>
              <a:rPr lang="ru-RU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Наконец, все ее подруги погибли. И только она продолжала истреблять нежданных врагов. Пуще прежнего разозлились враги и пустили в нее сразу сотню стрел. Бледнолицая, сраженная ими, упала. В том месте, где упала девушка, выросло красивое белоствольное дерево. И только там, куда попадали стрелы врагов, зияли черные отметины. </a:t>
            </a:r>
            <a:r>
              <a:rPr lang="ru-RU" sz="2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Каянча</a:t>
            </a:r>
            <a:r>
              <a:rPr lang="ru-RU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так звали девушку, что в переводе с алтайского – «береза».</a:t>
            </a:r>
            <a:br>
              <a:rPr lang="ru-RU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Алтайском районе есть село с названием </a:t>
            </a:r>
            <a:r>
              <a:rPr lang="ru-RU" sz="2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Каянча</a:t>
            </a:r>
            <a:r>
              <a:rPr lang="ru-RU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красивые склоны гор в его окрестностях покрыты светлым, прекрасным березняком, они хранят память о юной, отважной красавице.</a:t>
            </a:r>
            <a:endParaRPr lang="ru-RU" sz="20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99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приметы</a:t>
            </a:r>
            <a:endParaRPr lang="ru-RU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ownloads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6840760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68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праздники</a:t>
            </a:r>
            <a:endParaRPr lang="ru-RU" sz="36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268761"/>
            <a:ext cx="4040188" cy="72008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«Русской берёзки»</a:t>
            </a:r>
            <a:endParaRPr lang="ru-RU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3"/>
            <a:ext cx="4032448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5025" y="1196753"/>
            <a:ext cx="4041775" cy="6480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«Троица»</a:t>
            </a:r>
            <a:endParaRPr lang="ru-RU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068" y="2060848"/>
            <a:ext cx="4096419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0608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6. «Картинная «берёзовая» галерея»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Левитан «Золотая осень»</a:t>
            </a:r>
            <a:endParaRPr lang="ru-RU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4245868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Куинджи </a:t>
            </a:r>
            <a:r>
              <a:rPr lang="ru-RU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Берёзовая роща</a:t>
            </a:r>
            <a:r>
              <a:rPr lang="ru-RU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76872"/>
            <a:ext cx="4032448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9566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8000"/>
                </a:solidFill>
              </a:rPr>
              <a:t>Электронный журнал</a:t>
            </a:r>
            <a:br>
              <a:rPr lang="ru-RU" dirty="0" smtClean="0">
                <a:solidFill>
                  <a:srgbClr val="008000"/>
                </a:solidFill>
              </a:rPr>
            </a:br>
            <a:r>
              <a:rPr lang="ru-RU" dirty="0" smtClean="0">
                <a:solidFill>
                  <a:srgbClr val="00CC00"/>
                </a:solidFill>
              </a:rPr>
              <a:t>«Русская красавица – берёза»</a:t>
            </a:r>
            <a:endParaRPr lang="ru-RU" dirty="0">
              <a:solidFill>
                <a:srgbClr val="00CC00"/>
              </a:solidFill>
            </a:endParaRPr>
          </a:p>
        </p:txBody>
      </p:sp>
      <p:pic>
        <p:nvPicPr>
          <p:cNvPr id="2" name="Picture 2" descr="C:\Users\user\Downloads\fo6ja93vr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06" y="1700808"/>
            <a:ext cx="5950794" cy="4653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6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0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Саврасов </a:t>
            </a:r>
            <a:r>
              <a:rPr lang="ru-RU" sz="40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Грачи прилетели</a:t>
            </a:r>
            <a:r>
              <a:rPr lang="ru-RU" sz="40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00200"/>
            <a:ext cx="6696744" cy="5069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7381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7 «Берёза глазами русских поэтов»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4172272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Фет «Печальная береза»</a:t>
            </a: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Печальная береза</a:t>
            </a:r>
            <a:b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моего окна,</a:t>
            </a:r>
            <a:b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прихотью мороза</a:t>
            </a:r>
            <a:b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Разубрана она.</a:t>
            </a:r>
          </a:p>
          <a:p>
            <a:pPr marL="0" indent="0">
              <a:buNone/>
            </a:pP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гроздья винограда,</a:t>
            </a:r>
            <a:b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Ветвей концы висят, —</a:t>
            </a:r>
            <a:b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радостен для взгляда</a:t>
            </a:r>
            <a:b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 траурный наряд.</a:t>
            </a:r>
          </a:p>
          <a:p>
            <a:pPr marL="0" indent="0">
              <a:buNone/>
            </a:pP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Люблю игру денницы</a:t>
            </a:r>
            <a:b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замечать на ней,</a:t>
            </a:r>
            <a:b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жаль мне, если птицы</a:t>
            </a:r>
            <a:b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Стряхнут красу ветвей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47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3960440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316288" cy="468052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Щипачёв «Берёзы»</a:t>
            </a:r>
            <a:endParaRPr lang="ru-RU" sz="80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Опять о них,</a:t>
            </a:r>
            <a:br>
              <a:rPr lang="ru-RU" sz="8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Кудрявых и белесых…</a:t>
            </a:r>
            <a:br>
              <a:rPr lang="ru-RU" sz="8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что тут делать,</a:t>
            </a:r>
            <a:br>
              <a:rPr lang="ru-RU" sz="8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 Руси</a:t>
            </a:r>
            <a:br>
              <a:rPr lang="ru-RU" sz="8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всех дорог встречаются березы,</a:t>
            </a:r>
            <a:br>
              <a:rPr lang="ru-RU" sz="8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Хоть день,</a:t>
            </a:r>
            <a:br>
              <a:rPr lang="ru-RU" sz="8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Хоть год,</a:t>
            </a:r>
            <a:br>
              <a:rPr lang="ru-RU" sz="8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Хоть вечность колеси.</a:t>
            </a:r>
            <a:br>
              <a:rPr lang="ru-RU" sz="8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Случалось всяко: и свои пилили,</a:t>
            </a:r>
            <a:br>
              <a:rPr lang="ru-RU" sz="8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чужеземцы брали в топоры.</a:t>
            </a:r>
            <a:br>
              <a:rPr lang="ru-RU" sz="8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Лились в воронки соковые ливни,</a:t>
            </a:r>
            <a:br>
              <a:rPr lang="ru-RU" sz="8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груды изувеченной коры…</a:t>
            </a:r>
          </a:p>
          <a:p>
            <a:pPr marL="0" indent="0">
              <a:buNone/>
            </a:pPr>
            <a:r>
              <a:rPr lang="ru-RU" sz="8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стоят, дороги </a:t>
            </a:r>
            <a:r>
              <a:rPr lang="ru-RU" sz="8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отороча</a:t>
            </a:r>
            <a:r>
              <a:rPr lang="ru-RU" sz="8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8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ткут, и ткут зеленый свой навес…</a:t>
            </a:r>
            <a:br>
              <a:rPr lang="ru-RU" sz="8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Русь моя – березовая роща,</a:t>
            </a:r>
            <a:br>
              <a:rPr lang="ru-RU" sz="8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Которую не вырубить вовек!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43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4176463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Есенин «Белая берёза»</a:t>
            </a:r>
            <a:endParaRPr lang="ru-RU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Белая берёза</a:t>
            </a:r>
            <a:b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моим окном</a:t>
            </a:r>
            <a:b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Принакрылась снегом,</a:t>
            </a:r>
            <a:b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Точно серебром.</a:t>
            </a:r>
            <a:b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пушистых ветках</a:t>
            </a:r>
            <a:b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Снежною каймой</a:t>
            </a:r>
            <a:b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Распустились кисти</a:t>
            </a:r>
            <a:b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Белой бахромой.</a:t>
            </a:r>
            <a:b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стоит береза</a:t>
            </a:r>
            <a:b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сонной тишине,</a:t>
            </a:r>
            <a:b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горят снежинки</a:t>
            </a:r>
            <a:b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золотом огне.</a:t>
            </a:r>
            <a:b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заря, лениво</a:t>
            </a:r>
            <a:b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Обходя кругом,</a:t>
            </a:r>
            <a:b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обсыпает ветки</a:t>
            </a:r>
            <a:b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Новым серебром.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79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8 «Берёзовое царство - хорошее лекарство»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6624736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8412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9 «Что делают из березы»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1" y="1340768"/>
            <a:ext cx="7404438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5000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10 «Это интересно»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39952" y="1600200"/>
            <a:ext cx="4546848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старину у славян год начинался не зимой, а весной, поэтому встречали его не елью, как теперь, а березой. В это время береза распускалась первой зеленью, отсюда и древнерусское название марта или апреля - березозол. </a:t>
            </a:r>
          </a:p>
          <a:p>
            <a:pPr marL="0" indent="0">
              <a:buNone/>
            </a:pP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городе Магнитогорске берёзу можно встретить около здания нашей школы в парке «Трёх поколений», в «</a:t>
            </a:r>
            <a:r>
              <a:rPr lang="ru-RU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Экопарке</a:t>
            </a: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куда мы ходим с мамой и папой гулять.</a:t>
            </a:r>
          </a:p>
          <a:p>
            <a:endParaRPr lang="ru-RU" dirty="0"/>
          </a:p>
        </p:txBody>
      </p:sp>
      <p:pic>
        <p:nvPicPr>
          <p:cNvPr id="3074" name="Picture 2" descr="C:\Users\user\Downloads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816424" cy="4497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14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40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7811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работы над проектом было рассмотрено 7 видов берёз. Я узнала о внешних отличиях одного вида берёзы от другого. Также увидела, что разные виды берёз для хорошего роста требуют свои климатические условия: одним нужно солнце, другим – тень. Одним нужна влага, другие неприхотливо относятся к морозам.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49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поняла, почему берёза является символом России. Ведь с самых древних пор люди пользовались древесиной, листьями, почкой, соком, корой берёзы. Они использовали компоненты берёзы в лечебных целях, при строительстве, изготовлении предметов и дизайне. А так как берёза растёт по всей территории России в больших количествах, люди без особого труда могли добывать её дары. </a:t>
            </a:r>
          </a:p>
        </p:txBody>
      </p:sp>
    </p:spTree>
    <p:extLst>
      <p:ext uri="{BB962C8B-B14F-4D97-AF65-F5344CB8AC3E}">
        <p14:creationId xmlns:p14="http://schemas.microsoft.com/office/powerpoint/2010/main" val="25480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в ходе работы я научилась: искать информацию в книгах, энциклопедиях в сети интернет, выделять главную и полезную информацию из различных источников, пользоваться цифровым фотоаппаратом, вести наблюдения, формулировать вопросы для составления викторины, создавать презентацию.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67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43808" y="1600200"/>
            <a:ext cx="5842992" cy="4925144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4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Берёза… Что значит это слово?</a:t>
            </a:r>
          </a:p>
          <a:p>
            <a:pPr lvl="0"/>
            <a:r>
              <a:rPr lang="ru-RU" sz="4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берёзы – Россия.</a:t>
            </a:r>
          </a:p>
          <a:p>
            <a:pPr lvl="0"/>
            <a:r>
              <a:rPr lang="ru-RU" sz="4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Разновидности берёз в Росси и в других странах. </a:t>
            </a:r>
          </a:p>
          <a:p>
            <a:pPr lvl="0"/>
            <a:r>
              <a:rPr lang="ru-RU" sz="4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берёзу называют «русской красавицей»?</a:t>
            </a:r>
          </a:p>
          <a:p>
            <a:pPr lvl="0"/>
            <a:r>
              <a:rPr lang="ru-RU" sz="4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«Берёзовый» фольклор (загадки, песни, легенды и сказания праздники, народные приметы)</a:t>
            </a:r>
          </a:p>
          <a:p>
            <a:pPr lvl="0"/>
            <a:r>
              <a:rPr lang="ru-RU" sz="4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Картинная «берёзовая» галерея.</a:t>
            </a:r>
          </a:p>
          <a:p>
            <a:pPr lvl="0"/>
            <a:r>
              <a:rPr lang="ru-RU" sz="4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Берёза глазами русских поэтов</a:t>
            </a:r>
          </a:p>
          <a:p>
            <a:pPr lvl="0"/>
            <a:r>
              <a:rPr lang="ru-RU" sz="4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Берёзовое царство - хорошее лекарство</a:t>
            </a:r>
          </a:p>
          <a:p>
            <a:pPr lvl="0"/>
            <a:r>
              <a:rPr lang="ru-RU" sz="4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делают из берёзы?</a:t>
            </a:r>
          </a:p>
          <a:p>
            <a:pPr lvl="0"/>
            <a:r>
              <a:rPr lang="ru-RU" sz="4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интересно!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70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b="1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https://www.google.ru/url?sa=i&amp;rct=j&amp;q=&amp;esrc=s&amp;source=images&amp;cd=&amp;cad=rja&amp;uact=8&amp;ved=&amp;</a:t>
            </a:r>
            <a:r>
              <a:rPr lang="en-US" dirty="0" smtClean="0">
                <a:hlinkClick r:id="rId3"/>
              </a:rPr>
              <a:t>url</a:t>
            </a:r>
            <a:endParaRPr lang="ru-RU" dirty="0"/>
          </a:p>
          <a:p>
            <a:r>
              <a:rPr lang="en-US" dirty="0">
                <a:hlinkClick r:id="rId4"/>
              </a:rPr>
              <a:t>https://www.google.ru/url?sa=i&amp;rct=j&amp;q=&amp;</a:t>
            </a:r>
            <a:r>
              <a:rPr lang="en-US" dirty="0" smtClean="0">
                <a:hlinkClick r:id="rId4"/>
              </a:rPr>
              <a:t>esrc=s&amp;source=images&amp;cd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https://www.google.ru/url?sa=i&amp;rct=j&amp;q=&amp;</a:t>
            </a:r>
            <a:r>
              <a:rPr lang="en-US" dirty="0" smtClean="0">
                <a:hlinkClick r:id="rId5"/>
              </a:rPr>
              <a:t>esrc=s&amp;source=images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34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67744" y="476672"/>
            <a:ext cx="6419056" cy="2664296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3100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книг перечитала </a:t>
            </a:r>
            <a:br>
              <a:rPr lang="ru-RU" sz="3100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материалы отбирала, </a:t>
            </a:r>
            <a:br>
              <a:rPr lang="ru-RU" sz="3100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рисовала, сочиняла, </a:t>
            </a:r>
            <a:br>
              <a:rPr lang="ru-RU" sz="3100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Стихи березке посвящала. </a:t>
            </a:r>
            <a:br>
              <a:rPr lang="ru-RU" sz="3100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Писала я учебный свой конспект, </a:t>
            </a:r>
            <a:br>
              <a:rPr lang="ru-RU" sz="3100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вот пред вами мой проект!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2050" name="Picture 2" descr="C:\Users\user\Downloads\480495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6651"/>
            <a:ext cx="352839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hug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55463"/>
            <a:ext cx="4176464" cy="321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44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4000" b="1" dirty="0" smtClean="0">
                <a:solidFill>
                  <a:srgbClr val="006600"/>
                </a:solidFill>
              </a:rPr>
              <a:t/>
            </a:r>
            <a:br>
              <a:rPr lang="ru-RU" sz="4000" b="1" dirty="0" smtClean="0">
                <a:solidFill>
                  <a:srgbClr val="006600"/>
                </a:solidFill>
              </a:rPr>
            </a:br>
            <a:r>
              <a:rPr lang="ru-RU" sz="40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</a:t>
            </a:r>
            <a:r>
              <a:rPr lang="ru-RU" sz="40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40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Берёза… Что значит это слово?»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4784"/>
            <a:ext cx="4038600" cy="51125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Берёза - </a:t>
            </a: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лиственное дерево с тонкими розовато- коричневыми веточками с гладкой корой, покрытой тёмными полосками. Своё название она получила по цвету коры. Корень «</a:t>
            </a:r>
            <a:r>
              <a:rPr lang="ru-RU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</a:t>
            </a: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означает ясный свет, светлый, белый. Прежде её звали </a:t>
            </a:r>
            <a:r>
              <a:rPr lang="ru-RU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берзой</a:t>
            </a: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а теперь </a:t>
            </a:r>
            <a:r>
              <a:rPr lang="ru-RU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берёзой.</a:t>
            </a:r>
            <a:endParaRPr lang="ru-RU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23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2 «Родина берёзы – Россия»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4176464" cy="50405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Настоящей Родиной дерева берёзы является наша страна Россия. Береза – одно из распространенных деревьев Северного полушария, но только в северной и средней полосе России (да еще в Белоруссии) растет береза чистыми сплошными рощами, которые называются березняками.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52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3 «Разновидности берёз в Росси и в других странах».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94" y="1600200"/>
            <a:ext cx="3998812" cy="4925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мире насчитывается около 120 видов берёз, из них в России около 60 видов. Особый интерес у меня вызвали такие виды берёз: </a:t>
            </a:r>
            <a:r>
              <a:rPr lang="ru-RU" sz="32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берёза бородавчатая</a:t>
            </a:r>
            <a:endParaRPr lang="ru-RU" sz="32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81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берёз</a:t>
            </a:r>
            <a:endParaRPr lang="ru-RU" sz="36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24745"/>
            <a:ext cx="4040188" cy="72008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Берёза вишнёвая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74874"/>
            <a:ext cx="3744416" cy="44944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720079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Берёза бумажная</a:t>
            </a:r>
            <a:endParaRPr lang="ru-RU" sz="36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2" y="2132856"/>
            <a:ext cx="3810000" cy="45365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7506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берёз</a:t>
            </a:r>
            <a:endParaRPr lang="ru-RU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Береза далекарлийская.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4040188" cy="46085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Береза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даурская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или черная </a:t>
            </a:r>
            <a:endParaRPr lang="ru-RU" sz="28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60848"/>
            <a:ext cx="4041775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5460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896</Words>
  <Application>Microsoft Office PowerPoint</Application>
  <PresentationFormat>Экран (4:3)</PresentationFormat>
  <Paragraphs>81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к проектной работе по теме «Деревья нашего города» </vt:lpstr>
      <vt:lpstr>Электронный журнал «Русская красавица – берёза»</vt:lpstr>
      <vt:lpstr>Содержание</vt:lpstr>
      <vt:lpstr> Я много книг перечитала  И материалы отбирала,  Я рисовала, сочиняла,  Стихи березке посвящала.  Писала я учебный свой конспект,  И вот пред вами мой проект! </vt:lpstr>
      <vt:lpstr>   Страница 1  «Берёза… Что значит это слово?»  </vt:lpstr>
      <vt:lpstr>Страница 2 «Родина берёзы – Россия» </vt:lpstr>
      <vt:lpstr>Страница 3 «Разновидности берёз в Росси и в других странах».  </vt:lpstr>
      <vt:lpstr>Виды берёз</vt:lpstr>
      <vt:lpstr>Виды берёз</vt:lpstr>
      <vt:lpstr>Береза желтая, или американская </vt:lpstr>
      <vt:lpstr> Страница 4.  «Почему берёзу называют «русской красавицей» и символом России?» </vt:lpstr>
      <vt:lpstr> Страница 5 «Берёзовый» фольклор (загадки, песни, легенды и сказания праздники, народные приметы) </vt:lpstr>
      <vt:lpstr>Загадки о берёзе</vt:lpstr>
      <vt:lpstr>Сказание - легенда</vt:lpstr>
      <vt:lpstr>Презентация PowerPoint</vt:lpstr>
      <vt:lpstr>Презентация PowerPoint</vt:lpstr>
      <vt:lpstr>Народные приметы</vt:lpstr>
      <vt:lpstr>Народные праздники</vt:lpstr>
      <vt:lpstr> Страница 6. «Картинная «берёзовая» галерея» </vt:lpstr>
      <vt:lpstr> А. Саврасов «Грачи прилетели»</vt:lpstr>
      <vt:lpstr>Страница 7 «Берёза глазами русских поэтов» </vt:lpstr>
      <vt:lpstr>Презентация PowerPoint</vt:lpstr>
      <vt:lpstr>Презентация PowerPoint</vt:lpstr>
      <vt:lpstr>Страница 8 «Берёзовое царство - хорошее лекарство» </vt:lpstr>
      <vt:lpstr>Страница 9 «Что делают из березы» </vt:lpstr>
      <vt:lpstr>Страница 10 «Это интересно» </vt:lpstr>
      <vt:lpstr>Выводы</vt:lpstr>
      <vt:lpstr>Презентация PowerPoint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</cp:revision>
  <dcterms:created xsi:type="dcterms:W3CDTF">2015-10-15T16:53:53Z</dcterms:created>
  <dcterms:modified xsi:type="dcterms:W3CDTF">2016-01-29T14:56:52Z</dcterms:modified>
</cp:coreProperties>
</file>