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4" r:id="rId5"/>
    <p:sldId id="263" r:id="rId6"/>
    <p:sldId id="271" r:id="rId7"/>
    <p:sldId id="267" r:id="rId8"/>
    <p:sldId id="270" r:id="rId9"/>
    <p:sldId id="272" r:id="rId10"/>
    <p:sldId id="274" r:id="rId11"/>
    <p:sldId id="275" r:id="rId12"/>
    <p:sldId id="273" r:id="rId13"/>
    <p:sldId id="278" r:id="rId14"/>
    <p:sldId id="27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928992" cy="288032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6666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Презентация к проектной работе по теме </a:t>
            </a:r>
            <a:r>
              <a:rPr lang="ru-RU" sz="4000" b="1" i="1" dirty="0" smtClean="0">
                <a:solidFill>
                  <a:srgbClr val="6666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6666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6666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6666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Деревья нашего города»</a:t>
            </a:r>
            <a:endParaRPr lang="ru-RU" sz="4000" dirty="0">
              <a:solidFill>
                <a:srgbClr val="666633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67944" y="3212976"/>
            <a:ext cx="4824536" cy="30963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006600"/>
                </a:solidFill>
              </a:rPr>
              <a:t>Выполнила: </a:t>
            </a:r>
            <a:r>
              <a:rPr lang="ru-RU" dirty="0">
                <a:solidFill>
                  <a:srgbClr val="006600"/>
                </a:solidFill>
              </a:rPr>
              <a:t>Коновалова Екатерина,  ученица 4 «Д» класса, МОУ «С(К)ОШИ №4, города Магнитогорска, Челябинской области.</a:t>
            </a:r>
          </a:p>
          <a:p>
            <a:pPr algn="l"/>
            <a:r>
              <a:rPr lang="ru-RU" b="1" dirty="0">
                <a:solidFill>
                  <a:srgbClr val="006600"/>
                </a:solidFill>
              </a:rPr>
              <a:t>Руководитель: </a:t>
            </a:r>
            <a:r>
              <a:rPr lang="ru-RU" dirty="0">
                <a:solidFill>
                  <a:srgbClr val="006600"/>
                </a:solidFill>
              </a:rPr>
              <a:t>Чубаева Наталья Николаевна, воспитатель группы продлённого дня, первой квалификационной категории, МОУ «С(К)ОШИ №4, города Магнитогорска, Челябинской области.</a:t>
            </a:r>
          </a:p>
          <a:p>
            <a:endParaRPr lang="ru-RU" dirty="0"/>
          </a:p>
        </p:txBody>
      </p:sp>
      <p:pic>
        <p:nvPicPr>
          <p:cNvPr id="2" name="Picture 2" descr="C:\Users\user\Downloads\1126_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74441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2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Какие </a:t>
            </a:r>
            <a:r>
              <a:rPr lang="ru-RU" sz="3600" b="1" i="1" dirty="0">
                <a:solidFill>
                  <a:srgbClr val="336600"/>
                </a:solidFill>
                <a:latin typeface="Georgia" panose="02040502050405020303" pitchFamily="18" charset="0"/>
              </a:rPr>
              <a:t>в народе существуют праздники, связанные с берёзкой?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35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Какие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стихи русских поэтов о берёзе вам известны?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060848"/>
            <a:ext cx="6491064" cy="4320480"/>
          </a:xfrm>
        </p:spPr>
        <p:txBody>
          <a:bodyPr/>
          <a:lstStyle/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Сергей Есенин «Белая берёза»</a:t>
            </a:r>
            <a:endParaRPr lang="ru-RU" i="1" dirty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С. Щипачёв «Берёзы»</a:t>
            </a:r>
            <a:endParaRPr lang="ru-RU" i="1" dirty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А. Фет «Печальная береза»</a:t>
            </a:r>
            <a:r>
              <a:rPr lang="ru-RU" i="1" dirty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В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картинах, каких художников изображены берёзы?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44824"/>
            <a:ext cx="6779096" cy="4824536"/>
          </a:xfrm>
        </p:spPr>
        <p:txBody>
          <a:bodyPr/>
          <a:lstStyle/>
          <a:p>
            <a:r>
              <a:rPr lang="ru-RU" i="1" dirty="0">
                <a:solidFill>
                  <a:srgbClr val="006600"/>
                </a:solidFill>
                <a:latin typeface="Georgia" panose="02040502050405020303" pitchFamily="18" charset="0"/>
              </a:rPr>
              <a:t>Левитан </a:t>
            </a:r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«</a:t>
            </a:r>
            <a:r>
              <a:rPr lang="ru-RU" i="1" dirty="0">
                <a:solidFill>
                  <a:srgbClr val="006600"/>
                </a:solidFill>
                <a:latin typeface="Georgia" panose="02040502050405020303" pitchFamily="18" charset="0"/>
              </a:rPr>
              <a:t>Золотая осень</a:t>
            </a:r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 </a:t>
            </a:r>
          </a:p>
          <a:p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Куинджи «</a:t>
            </a:r>
            <a:r>
              <a:rPr lang="ru-RU" i="1" dirty="0">
                <a:solidFill>
                  <a:srgbClr val="006600"/>
                </a:solidFill>
                <a:latin typeface="Georgia" panose="02040502050405020303" pitchFamily="18" charset="0"/>
              </a:rPr>
              <a:t>Берёзовая роща</a:t>
            </a:r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 </a:t>
            </a:r>
          </a:p>
          <a:p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А</a:t>
            </a:r>
            <a:r>
              <a:rPr lang="ru-RU" i="1" dirty="0">
                <a:solidFill>
                  <a:srgbClr val="006600"/>
                </a:solidFill>
                <a:latin typeface="Georgia" panose="02040502050405020303" pitchFamily="18" charset="0"/>
              </a:rPr>
              <a:t>. Саврасов </a:t>
            </a:r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«</a:t>
            </a:r>
            <a:r>
              <a:rPr lang="ru-RU" i="1" dirty="0">
                <a:solidFill>
                  <a:srgbClr val="006600"/>
                </a:solidFill>
                <a:latin typeface="Georgia" panose="02040502050405020303" pitchFamily="18" charset="0"/>
              </a:rPr>
              <a:t>Грачи прилетели</a:t>
            </a:r>
            <a:r>
              <a:rPr lang="ru-RU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</a:t>
            </a:r>
            <a:endParaRPr lang="ru-RU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Если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с березы листья опали не полностью, то </a:t>
            </a: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жди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суровую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зиму</a:t>
            </a:r>
            <a:endParaRPr lang="ru-RU" dirty="0"/>
          </a:p>
        </p:txBody>
      </p:sp>
      <p:pic>
        <p:nvPicPr>
          <p:cNvPr id="9218" name="Picture 2" descr="C:\Users\user\Downloads\25ijulja07_PGP_Borodki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5266729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Если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с березы течет много сока, то жди</a:t>
            </a: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,..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дождливого лета</a:t>
            </a:r>
            <a:endParaRPr lang="ru-RU" dirty="0"/>
          </a:p>
        </p:txBody>
      </p:sp>
      <p:pic>
        <p:nvPicPr>
          <p:cNvPr id="10242" name="Picture 2" descr="C:\Users\user\Downloads\576240970381fa719c0b63f4903cf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6299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43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Источники</a:t>
            </a:r>
            <a:endParaRPr lang="ru-RU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https://www.google.ru/url?sa=i&amp;rct=j&amp;q=&amp;esrc=s&amp;source=images</a:t>
            </a:r>
            <a:r>
              <a:rPr lang="en-US" dirty="0" smtClean="0">
                <a:hlinkClick r:id="rId3"/>
              </a:rPr>
              <a:t>&amp;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yandex.ru/images/search?text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558608" cy="1224135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Берёзовая викторина</a:t>
            </a:r>
            <a:endParaRPr lang="ru-RU" b="1" i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29-1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396044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4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Что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означает слово «берёза»?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3124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336600"/>
                </a:solidFill>
                <a:latin typeface="Georgia" panose="02040502050405020303" pitchFamily="18" charset="0"/>
              </a:rPr>
              <a:t>Своё название она получила по цвету коры. Корень «</a:t>
            </a:r>
            <a:r>
              <a:rPr lang="ru-RU" i="1" dirty="0" err="1">
                <a:solidFill>
                  <a:srgbClr val="336600"/>
                </a:solidFill>
                <a:latin typeface="Georgia" panose="02040502050405020303" pitchFamily="18" charset="0"/>
              </a:rPr>
              <a:t>бер</a:t>
            </a:r>
            <a:r>
              <a:rPr lang="ru-RU" i="1" dirty="0">
                <a:solidFill>
                  <a:srgbClr val="336600"/>
                </a:solidFill>
                <a:latin typeface="Georgia" panose="02040502050405020303" pitchFamily="18" charset="0"/>
              </a:rPr>
              <a:t>» означает ясный свет, светлый, белый. Прежде её звали </a:t>
            </a:r>
            <a:r>
              <a:rPr lang="ru-RU" i="1" dirty="0" err="1">
                <a:solidFill>
                  <a:srgbClr val="336600"/>
                </a:solidFill>
                <a:latin typeface="Georgia" panose="02040502050405020303" pitchFamily="18" charset="0"/>
              </a:rPr>
              <a:t>берзой</a:t>
            </a:r>
            <a:r>
              <a:rPr lang="ru-RU" i="1" dirty="0">
                <a:solidFill>
                  <a:srgbClr val="336600"/>
                </a:solidFill>
                <a:latin typeface="Georgia" panose="02040502050405020303" pitchFamily="18" charset="0"/>
              </a:rPr>
              <a:t>., а теперь берёзой, берёзкой.</a:t>
            </a:r>
          </a:p>
        </p:txBody>
      </p:sp>
      <p:pic>
        <p:nvPicPr>
          <p:cNvPr id="3074" name="Picture 2" descr="C:\Users\user\Downloads\depositphotos_29520793-cortex-tree-bi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051048" cy="3121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Какой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гриб растет на березе?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480720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7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336600"/>
                </a:solidFill>
                <a:latin typeface="Georgia" panose="02040502050405020303" pitchFamily="18" charset="0"/>
              </a:rPr>
              <a:t>Как называется соцветие в виде кисти мелких цветов , например у ивы, березы?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ownloads\b34ce33828c1bea67e467d8058f57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9" y="1844824"/>
            <a:ext cx="6768752" cy="4511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Когда начинают желтеть листья березы?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80" y="1412776"/>
            <a:ext cx="5040559" cy="1468434"/>
          </a:xfrm>
        </p:spPr>
      </p:pic>
      <p:pic>
        <p:nvPicPr>
          <p:cNvPr id="5122" name="Picture 2" descr="C:\Users\user\Downloads\4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292080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Какой </a:t>
            </a:r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напиток даёт берёза?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березовый с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29" y="1707879"/>
            <a:ext cx="4147542" cy="483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32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ru-RU" sz="4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Что </a:t>
            </a:r>
            <a:r>
              <a:rPr lang="ru-RU" sz="4000" b="1" i="1" dirty="0">
                <a:solidFill>
                  <a:srgbClr val="336600"/>
                </a:solidFill>
                <a:latin typeface="Georgia" panose="02040502050405020303" pitchFamily="18" charset="0"/>
              </a:rPr>
              <a:t>изготавливают из древесины берёзы?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676775" cy="28194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1977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6691_25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336600"/>
                </a:solidFill>
                <a:latin typeface="Georgia" panose="02040502050405020303" pitchFamily="18" charset="0"/>
              </a:rPr>
              <a:t>Что делают из бересты?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81192e0b6826a55f4e0d65b9e918c0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696744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проектной работе по теме  «Деревья нашего города»</vt:lpstr>
      <vt:lpstr>Берёзовая викторина</vt:lpstr>
      <vt:lpstr> Что означает слово «берёза»? </vt:lpstr>
      <vt:lpstr> Какой гриб растет на березе?  </vt:lpstr>
      <vt:lpstr>Как называется соцветие в виде кисти мелких цветов , например у ивы, березы?</vt:lpstr>
      <vt:lpstr>Когда начинают желтеть листья березы? </vt:lpstr>
      <vt:lpstr> Какой напиток даёт берёза? </vt:lpstr>
      <vt:lpstr> Что изготавливают из древесины берёзы?  </vt:lpstr>
      <vt:lpstr>Что делают из бересты? </vt:lpstr>
      <vt:lpstr> Какие в народе существуют праздники, связанные с берёзкой? </vt:lpstr>
      <vt:lpstr> Какие стихи русских поэтов о берёзе вам известны? </vt:lpstr>
      <vt:lpstr> В картинах, каких художников изображены берёзы? </vt:lpstr>
      <vt:lpstr> Если с березы листья опали не полностью, то жди </vt:lpstr>
      <vt:lpstr> Если с березы течет много сока, то жди,.. 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2015-10-18T16:51:19Z</dcterms:created>
  <dcterms:modified xsi:type="dcterms:W3CDTF">2016-01-29T17:42:25Z</dcterms:modified>
</cp:coreProperties>
</file>