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60" r:id="rId3"/>
    <p:sldId id="256" r:id="rId4"/>
    <p:sldId id="261" r:id="rId5"/>
    <p:sldId id="258" r:id="rId6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4579C"/>
    <a:srgbClr val="4D7085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62" y="-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143000"/>
            <a:ext cx="8229600" cy="15240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776415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508000"/>
            <a:ext cx="7086600" cy="15240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089822"/>
            <a:ext cx="7086600" cy="1258093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</p:spPr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9525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279261"/>
            <a:ext cx="4041775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968500"/>
            <a:ext cx="4040188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968500"/>
            <a:ext cx="4041775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270000"/>
            <a:ext cx="3008313" cy="3835136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508000"/>
            <a:ext cx="5486400" cy="435240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526646"/>
            <a:ext cx="5486400" cy="33020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972323"/>
            <a:ext cx="5486400" cy="44196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9243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5CDDF2-9D4A-4F73-9348-41408C19FCD6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5" Type="http://schemas.openxmlformats.org/officeDocument/2006/relationships/image" Target="../media/image17.gif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blogitorloseit.com/2013/02/14/last-of-the-valentines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laycast.ru/uploads/2014/07/31/938427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8" y="409228"/>
            <a:ext cx="8956749" cy="44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0093" y="0"/>
            <a:ext cx="833580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St. Valentine’s </a:t>
            </a:r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Day </a:t>
            </a:r>
            <a:endParaRPr lang="en-US" sz="6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Kittens 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654" y="3037344"/>
            <a:ext cx="8856685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endParaRPr lang="en-US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</a:t>
            </a:r>
            <a:endParaRPr lang="en-US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Республики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9654" y="1938992"/>
            <a:ext cx="883882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Interactive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Picture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Book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for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4-6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Formers</a:t>
            </a:r>
            <a:endParaRPr lang="ru-RU" sz="3200" b="1" spc="50" dirty="0" smtClean="0">
              <a:ln w="11430"/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30" name="Picture 6" descr="http://s3.pic4you.ru/allimage/y2013/10-21/12216/3917133-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9654" y="1828799"/>
            <a:ext cx="3800698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0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playcast.ru/uploads/2014/07/31/938427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8" y="193204"/>
            <a:ext cx="895674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93204"/>
            <a:ext cx="7704856" cy="39087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Инструкция по работе с книгой</a:t>
            </a:r>
          </a:p>
          <a:p>
            <a:pPr algn="ctr"/>
            <a:endParaRPr lang="ru-RU" sz="28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Книга открывается нажатием мышки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правый нижний угол страницы.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Чтобы пролистать книгу обратно,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надо нажимать </a:t>
            </a:r>
            <a:endParaRPr lang="en-US" sz="3200" b="1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</a:t>
            </a:r>
            <a:r>
              <a:rPr lang="ru-RU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левый нижний угол страницы.</a:t>
            </a:r>
          </a:p>
          <a:p>
            <a:pPr algn="ctr"/>
            <a:endParaRPr lang="en-US" sz="3200" b="1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траница 0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2" y="53299"/>
            <a:ext cx="4066150" cy="5660801"/>
          </a:xfrm>
          <a:prstGeom prst="rect">
            <a:avLst/>
          </a:prstGeom>
        </p:spPr>
      </p:pic>
      <p:pic>
        <p:nvPicPr>
          <p:cNvPr id="11" name="страница 0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2" y="32517"/>
            <a:ext cx="4057315" cy="5702363"/>
          </a:xfrm>
          <a:prstGeom prst="rect">
            <a:avLst/>
          </a:prstGeom>
        </p:spPr>
      </p:pic>
      <p:pic>
        <p:nvPicPr>
          <p:cNvPr id="16" name="страница 0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18" y="73135"/>
            <a:ext cx="4057314" cy="5640966"/>
          </a:xfrm>
          <a:prstGeom prst="rect">
            <a:avLst/>
          </a:prstGeom>
        </p:spPr>
      </p:pic>
      <p:pic>
        <p:nvPicPr>
          <p:cNvPr id="18" name="страница 0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17" y="65457"/>
            <a:ext cx="4057315" cy="5648643"/>
          </a:xfrm>
          <a:prstGeom prst="rect">
            <a:avLst/>
          </a:prstGeom>
        </p:spPr>
      </p:pic>
      <p:pic>
        <p:nvPicPr>
          <p:cNvPr id="20" name="страница 09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33" y="26189"/>
            <a:ext cx="4057315" cy="5567615"/>
          </a:xfrm>
          <a:prstGeom prst="rect">
            <a:avLst/>
          </a:prstGeom>
        </p:spPr>
      </p:pic>
      <p:pic>
        <p:nvPicPr>
          <p:cNvPr id="22" name="страница 11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2" y="41163"/>
            <a:ext cx="4057315" cy="5672937"/>
          </a:xfrm>
          <a:prstGeom prst="rect">
            <a:avLst/>
          </a:prstGeom>
        </p:spPr>
      </p:pic>
      <p:pic>
        <p:nvPicPr>
          <p:cNvPr id="26" name="страница 13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85" y="32516"/>
            <a:ext cx="4057315" cy="5702363"/>
          </a:xfrm>
          <a:prstGeom prst="rect">
            <a:avLst/>
          </a:prstGeom>
        </p:spPr>
      </p:pic>
      <p:pic>
        <p:nvPicPr>
          <p:cNvPr id="27" name="страница 12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74" y="36568"/>
            <a:ext cx="4209166" cy="5698311"/>
          </a:xfrm>
          <a:prstGeom prst="rect">
            <a:avLst/>
          </a:prstGeom>
        </p:spPr>
      </p:pic>
      <p:pic>
        <p:nvPicPr>
          <p:cNvPr id="23" name="страница 10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74" y="26189"/>
            <a:ext cx="4209166" cy="5672937"/>
          </a:xfrm>
          <a:prstGeom prst="rect">
            <a:avLst/>
          </a:prstGeom>
        </p:spPr>
      </p:pic>
      <p:pic>
        <p:nvPicPr>
          <p:cNvPr id="21" name="страница 08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74" y="26189"/>
            <a:ext cx="4209414" cy="5693716"/>
          </a:xfrm>
          <a:prstGeom prst="rect">
            <a:avLst/>
          </a:prstGeom>
        </p:spPr>
      </p:pic>
      <p:pic>
        <p:nvPicPr>
          <p:cNvPr id="19" name="страница 06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784" y="32255"/>
            <a:ext cx="4188680" cy="5681583"/>
          </a:xfrm>
          <a:prstGeom prst="rect">
            <a:avLst/>
          </a:prstGeom>
        </p:spPr>
      </p:pic>
      <p:pic>
        <p:nvPicPr>
          <p:cNvPr id="17" name="страница 04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32" y="21465"/>
            <a:ext cx="4205056" cy="5666857"/>
          </a:xfrm>
          <a:prstGeom prst="rect">
            <a:avLst/>
          </a:prstGeom>
        </p:spPr>
      </p:pic>
      <p:pic>
        <p:nvPicPr>
          <p:cNvPr id="12" name="страница 02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040" y="27097"/>
            <a:ext cx="4171839" cy="5713200"/>
          </a:xfrm>
          <a:prstGeom prst="rect">
            <a:avLst/>
          </a:prstGeom>
        </p:spPr>
      </p:pic>
      <p:pic>
        <p:nvPicPr>
          <p:cNvPr id="7" name="обложка лицо"/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040" y="30111"/>
            <a:ext cx="4235787" cy="56582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932" y="13385"/>
            <a:ext cx="872080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They are really pretty and fine, aren’t they?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Now it’s your turn to create your St. Valentine’s Kitten!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Come on!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Picture 4" descr="http://www.playcast.ru/uploads/2014/07/31/938427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8" y="121196"/>
            <a:ext cx="895674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57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множение 2">
            <a:hlinkClick r:id="" action="ppaction://hlinkshowjump?jump=firstslide"/>
          </p:cNvPr>
          <p:cNvSpPr/>
          <p:nvPr/>
        </p:nvSpPr>
        <p:spPr>
          <a:xfrm>
            <a:off x="8572528" y="5214954"/>
            <a:ext cx="428628" cy="357190"/>
          </a:xfrm>
          <a:prstGeom prst="mathMultiply">
            <a:avLst/>
          </a:prstGeom>
          <a:solidFill>
            <a:srgbClr val="4D7085"/>
          </a:solidFill>
          <a:ln>
            <a:solidFill>
              <a:srgbClr val="4D708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00364" y="214294"/>
            <a:ext cx="2050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34579C"/>
                </a:solidFill>
              </a:rPr>
              <a:t>Источники </a:t>
            </a:r>
            <a:endParaRPr lang="ru-RU" sz="2800" b="1" i="1" dirty="0">
              <a:solidFill>
                <a:srgbClr val="34579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714360"/>
            <a:ext cx="885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99"/>
                </a:solidFill>
                <a:hlinkClick r:id="rId2"/>
              </a:rPr>
              <a:t>https://www.pinterest.com/jtsimo/vintage-cards-valentine</a:t>
            </a:r>
            <a:r>
              <a:rPr lang="en-US" sz="1600" dirty="0" smtClean="0">
                <a:solidFill>
                  <a:srgbClr val="000099"/>
                </a:solidFill>
                <a:hlinkClick r:id="rId2"/>
              </a:rPr>
              <a:t>/</a:t>
            </a:r>
          </a:p>
          <a:p>
            <a:endParaRPr lang="en-US" sz="1600" dirty="0" smtClean="0">
              <a:solidFill>
                <a:srgbClr val="000099"/>
              </a:solidFill>
            </a:endParaRP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478</TotalTime>
  <Words>100</Words>
  <Application>Microsoft Office PowerPoint</Application>
  <PresentationFormat>Экран (16:10)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Лебедев СН Эффект листания 20 страниц 4х3 Шаблон</dc:title>
  <dc:subject>Шаблоны дедушки ГуРу</dc:subject>
  <dc:creator>Lebedev SN</dc:creator>
  <cp:keywords>Шаблон; Шаблоны дедушки ГуРу; Эффект листания;Лебедев СН</cp:keywords>
  <cp:lastModifiedBy>1</cp:lastModifiedBy>
  <cp:revision>47</cp:revision>
  <dcterms:created xsi:type="dcterms:W3CDTF">2011-06-10T02:54:57Z</dcterms:created>
  <dcterms:modified xsi:type="dcterms:W3CDTF">2016-01-29T19:12:42Z</dcterms:modified>
  <cp:category>Шаблон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Сам себе режисер</vt:lpwstr>
  </property>
</Properties>
</file>