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9" r:id="rId19"/>
    <p:sldId id="274" r:id="rId20"/>
    <p:sldId id="277" r:id="rId21"/>
    <p:sldId id="273" r:id="rId22"/>
    <p:sldId id="276" r:id="rId23"/>
    <p:sldId id="278" r:id="rId24"/>
    <p:sldId id="275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valentinessday.files.wordpress.com/2015/01/valentines-day-quotes-5.jpg?w=503&amp;h=315" TargetMode="External"/><Relationship Id="rId3" Type="http://schemas.openxmlformats.org/officeDocument/2006/relationships/hyperlink" Target="http://www.kiddyhouse.com/Valentines/valenclips/valentinegirl.png" TargetMode="External"/><Relationship Id="rId7" Type="http://schemas.openxmlformats.org/officeDocument/2006/relationships/hyperlink" Target="http://www.happyholi2015quoteswishes.com/wp-content/uploads/2016/01/Happy-Valentines-Day-Quotes-To-Friends.png" TargetMode="External"/><Relationship Id="rId2" Type="http://schemas.openxmlformats.org/officeDocument/2006/relationships/hyperlink" Target="http://img.bollywoodsargam.com/albumsbolly/Valentines_Day_Greeting_Cards/Valentines_Day_Greeting_Cards_BollywoodSargam_interview_1959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.bp.blogspot.com/-1POF3inYyvk/TVqdZ2RxIjI/AAAAAAAAH-g/BzRm0PzGqjA/s1600/red%2Brose%2B%25252815%252529.jpg" TargetMode="External"/><Relationship Id="rId5" Type="http://schemas.openxmlformats.org/officeDocument/2006/relationships/hyperlink" Target="https://lh3.googleusercontent.com/e77OPe8ulRznjAUw2-n5fRrM4Zv1ZpUo9UYg_rnqs_elpJHt5n7kTOUUXYXw5a_7ECl2=s151" TargetMode="External"/><Relationship Id="rId10" Type="http://schemas.openxmlformats.org/officeDocument/2006/relationships/hyperlink" Target="http://goplengo.xyz/wp-content/uploads/2016/01/quotes-about-love-heart-valentines-day-helen-keller-2-1.jpg" TargetMode="External"/><Relationship Id="rId4" Type="http://schemas.openxmlformats.org/officeDocument/2006/relationships/hyperlink" Target="https://hdwallpapers.cat/wallpaper/friendship_poem_bears_teddies_abstract_love_hd-wallpaper-1153554.jpg" TargetMode="External"/><Relationship Id="rId9" Type="http://schemas.openxmlformats.org/officeDocument/2006/relationships/hyperlink" Target="http://www.skyhdwallpaper.com/happy-valentines-day-quotes-for-boyfriend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7" y="0"/>
            <a:ext cx="91968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kiddyhouse.com/Valentines/valenclips/valentinegir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466018" cy="32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2333" y="404664"/>
            <a:ext cx="755142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glow rad="228600">
                    <a:srgbClr val="00FF00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Happy St. Valentine’s Day!</a:t>
            </a:r>
            <a:endParaRPr lang="ru-RU" sz="4000" b="1" dirty="0">
              <a:ln w="11430"/>
              <a:solidFill>
                <a:srgbClr val="FF0000"/>
              </a:solidFill>
              <a:effectLst>
                <a:glow rad="228600">
                  <a:srgbClr val="00FF00"/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14730"/>
            <a:ext cx="8856685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619" y="1569660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Romantic Art and Poetry Gallery</a:t>
            </a:r>
          </a:p>
          <a:p>
            <a:pPr algn="ctr"/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or 8-11 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" y="0"/>
            <a:ext cx="9133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/>
          <a:stretch/>
        </p:blipFill>
        <p:spPr bwMode="auto">
          <a:xfrm>
            <a:off x="0" y="0"/>
            <a:ext cx="9088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25" y="0"/>
            <a:ext cx="913292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4"/>
            <a:ext cx="9144000" cy="68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r="34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5" y="32646"/>
            <a:ext cx="9224652" cy="68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36"/>
            <a:ext cx="9144000" cy="686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"/>
          <a:stretch/>
        </p:blipFill>
        <p:spPr bwMode="auto">
          <a:xfrm>
            <a:off x="-1" y="0"/>
            <a:ext cx="9149093" cy="58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1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i.ytimg.com/vi/ou13iJN1zSU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650" r="-2714" b="10383"/>
          <a:stretch/>
        </p:blipFill>
        <p:spPr bwMode="auto">
          <a:xfrm>
            <a:off x="-1" y="272716"/>
            <a:ext cx="9368590" cy="54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251.photobucket.com/albums/gg294/wafpaf/graphics/valentines-poem/valentines-poem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761"/>
            <a:ext cx="9144655" cy="68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40"/>
            <a:ext cx="9215514" cy="688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" y="115264"/>
            <a:ext cx="8629700" cy="540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068" y="1484784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img.bollywoodsargam.com/albumsbolly/Valentines_Day_Greeting_Cards/Valentines_Day_Greeting_Cards_BollywoodSargam_interview_195910.jpg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www.kiddyhouse.com/Valentines/valenclips/valentinegirl.png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hdwallpapers.cat/wallpaper/friendship_poem_bears_teddies_abstract_love_hd-wallpaper-1153554.jpg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lh3.googleusercontent.com/e77OPe8ulRznjAUw2-n5fRrM4Zv1ZpUo9UYg_rnqs_elpJHt5n7kTOUUXYXw5a_7ECl2=s151</a:t>
            </a:r>
            <a:endParaRPr lang="ru-RU" dirty="0" smtClean="0"/>
          </a:p>
          <a:p>
            <a:r>
              <a:rPr lang="en-US" dirty="0">
                <a:hlinkClick r:id="rId6"/>
              </a:rPr>
              <a:t>http://2.bp.blogspot.com/-</a:t>
            </a:r>
            <a:r>
              <a:rPr lang="en-US" dirty="0" smtClean="0">
                <a:hlinkClick r:id="rId6"/>
              </a:rPr>
              <a:t>1POF3inYyvk/TVqdZ2RxIjI/AAAAAAAAH-g/BzRm0PzGqjA/s1600/red%2Brose%2B%25252815%252529.jpg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www.happyholi2015quoteswishes.com/wp-content/uploads/2016/01/Happy-Valentines-Day-Quotes-To-Friends.png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valentinessday.files.wordpress.com/2015/01/valentines-day-quotes-5.jpg?w=503&amp;h=315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www.skyhdwallpaper.com/happy-valentines-day-quotes-for-boyfriends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goplengo.xyz/wp-content/uploads/2016/01/quotes-about-love-heart-valentines-day-helen-keller-2-1.jpg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2601" y="615734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9" y="9128"/>
            <a:ext cx="9131829" cy="6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r="43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97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" y="0"/>
            <a:ext cx="91390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29" y="5750441"/>
            <a:ext cx="3243627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Бббббб</a:t>
            </a:r>
            <a:endParaRPr lang="ru-RU" sz="5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73</Words>
  <Application>Microsoft Office PowerPoint</Application>
  <PresentationFormat>Экран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28</cp:revision>
  <dcterms:created xsi:type="dcterms:W3CDTF">2016-01-10T12:56:23Z</dcterms:created>
  <dcterms:modified xsi:type="dcterms:W3CDTF">2016-01-28T03:45:32Z</dcterms:modified>
</cp:coreProperties>
</file>