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2" r:id="rId5"/>
    <p:sldId id="269" r:id="rId6"/>
    <p:sldId id="274" r:id="rId7"/>
    <p:sldId id="270" r:id="rId8"/>
    <p:sldId id="267" r:id="rId9"/>
    <p:sldId id="278" r:id="rId10"/>
    <p:sldId id="279" r:id="rId11"/>
    <p:sldId id="268" r:id="rId12"/>
    <p:sldId id="258" r:id="rId13"/>
    <p:sldId id="280" r:id="rId14"/>
    <p:sldId id="281" r:id="rId15"/>
    <p:sldId id="259" r:id="rId16"/>
    <p:sldId id="260" r:id="rId17"/>
    <p:sldId id="261" r:id="rId18"/>
    <p:sldId id="282" r:id="rId19"/>
    <p:sldId id="283" r:id="rId20"/>
    <p:sldId id="262" r:id="rId21"/>
    <p:sldId id="284" r:id="rId22"/>
    <p:sldId id="263" r:id="rId23"/>
    <p:sldId id="264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18BB9B4-0915-45C4-BAC5-5B3FD3C34EC1}">
          <p14:sldIdLst>
            <p14:sldId id="256"/>
            <p14:sldId id="257"/>
            <p14:sldId id="273"/>
            <p14:sldId id="272"/>
            <p14:sldId id="269"/>
            <p14:sldId id="274"/>
            <p14:sldId id="270"/>
            <p14:sldId id="267"/>
            <p14:sldId id="278"/>
            <p14:sldId id="279"/>
            <p14:sldId id="268"/>
            <p14:sldId id="258"/>
            <p14:sldId id="280"/>
            <p14:sldId id="281"/>
            <p14:sldId id="259"/>
            <p14:sldId id="260"/>
            <p14:sldId id="261"/>
            <p14:sldId id="282"/>
            <p14:sldId id="283"/>
            <p14:sldId id="262"/>
            <p14:sldId id="284"/>
            <p14:sldId id="263"/>
            <p14:sldId id="264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img_url=https://p.dreamwidth.org/a6999f5a76cd%2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images/search?tex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16023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к проектной работе по теме </a:t>
            </a:r>
            <a:br>
              <a:rPr lang="ru-RU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«Деревья нашего города»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068960"/>
            <a:ext cx="4248472" cy="338437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Выполнила: </a:t>
            </a:r>
            <a:r>
              <a:rPr lang="ru-RU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Ангелова Ангелина, ученица 4 «Д» класса, МОУ «С(К)ОШИ №4, города Магнитогорска, Челябинской области.</a:t>
            </a:r>
          </a:p>
          <a:p>
            <a:pPr algn="l"/>
            <a:r>
              <a:rPr lang="ru-RU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Руководитель: </a:t>
            </a:r>
            <a:r>
              <a:rPr lang="ru-RU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Чубаева Наталья Николаевна, воспитатель группы продлённого дня, первой квалификационной категории, МОУ «С(К)ОШИ №4, города Магнитогорска, Челябинской области.</a:t>
            </a:r>
          </a:p>
          <a:p>
            <a:endParaRPr lang="ru-RU" dirty="0"/>
          </a:p>
        </p:txBody>
      </p:sp>
      <p:pic>
        <p:nvPicPr>
          <p:cNvPr id="1026" name="Picture 2" descr="C:\Users\user\Downloads\002frac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3772024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869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7"/>
            <a:ext cx="4040188" cy="720080"/>
          </a:xfrm>
        </p:spPr>
        <p:txBody>
          <a:bodyPr/>
          <a:lstStyle/>
          <a:p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Тополь лавролистный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052737"/>
            <a:ext cx="4041775" cy="720079"/>
          </a:xfrm>
        </p:spPr>
        <p:txBody>
          <a:bodyPr/>
          <a:lstStyle/>
          <a:p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Тополь </a:t>
            </a:r>
            <a:r>
              <a:rPr lang="ru-RU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пирамидальный</a:t>
            </a:r>
            <a:endParaRPr lang="ru-RU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ownloads\15320_fb1126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132856"/>
            <a:ext cx="4104455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ownloads\15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104456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3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Страница </a:t>
            </a:r>
            <a:r>
              <a:rPr lang="ru-RU" sz="36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br>
              <a:rPr lang="ru-RU" sz="36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Тополь – народное </a:t>
            </a:r>
            <a:r>
              <a:rPr lang="ru-RU" sz="36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дерево» </a:t>
            </a:r>
            <a:endParaRPr lang="ru-RU" sz="3600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 о тополе    </a:t>
            </a:r>
          </a:p>
          <a:p>
            <a:pPr marL="0" indent="0">
              <a:buNone/>
            </a:pP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него в июне с веток</a:t>
            </a:r>
          </a:p>
          <a:p>
            <a:pPr marL="0" indent="0">
              <a:buNone/>
            </a:pP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тёплым снегом пух летит.</a:t>
            </a:r>
          </a:p>
          <a:p>
            <a:pPr marL="0" indent="0">
              <a:buNone/>
            </a:pP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сентябре он жёлтый, светлый –</a:t>
            </a:r>
          </a:p>
          <a:p>
            <a:pPr marL="0" indent="0">
              <a:buNone/>
            </a:pP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словно солнышко, блестит!</a:t>
            </a:r>
          </a:p>
          <a:p>
            <a:pPr marL="0" indent="0">
              <a:buNone/>
            </a:pP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(тополь)</a:t>
            </a:r>
            <a:b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дворе белым-бело,</a:t>
            </a:r>
          </a:p>
          <a:p>
            <a:pPr marL="0" indent="0">
              <a:buNone/>
            </a:pP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 июнь мело, мело…</a:t>
            </a:r>
          </a:p>
          <a:p>
            <a:pPr marL="0" indent="0">
              <a:buNone/>
            </a:pP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Нет, не снег вокруг, а пух,</a:t>
            </a:r>
          </a:p>
          <a:p>
            <a:pPr marL="0" indent="0">
              <a:buNone/>
            </a:pP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Лезет в нос он хлеще мух!</a:t>
            </a:r>
          </a:p>
          <a:p>
            <a:pPr marL="0" indent="0">
              <a:buNone/>
            </a:pP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Расчихались мы не зря –</a:t>
            </a:r>
          </a:p>
          <a:p>
            <a:pPr marL="0" indent="0">
              <a:buNone/>
            </a:pP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Распушились </a:t>
            </a:r>
            <a:r>
              <a:rPr lang="ru-RU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тополя)</a:t>
            </a:r>
          </a:p>
          <a:p>
            <a:endParaRPr lang="ru-RU" dirty="0"/>
          </a:p>
        </p:txBody>
      </p:sp>
      <p:pic>
        <p:nvPicPr>
          <p:cNvPr id="9218" name="Picture 2" descr="C:\Users\user\Downloads\15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7966"/>
            <a:ext cx="3507854" cy="52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97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Легенды и сказания</a:t>
            </a:r>
            <a:endParaRPr lang="ru-RU" sz="3600" b="1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327265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 из легенд рассказывает о том, что жил на свете благородный и смелый рыцарь. Большую часть своей жизни он проводил в походах и на рыцарских турнирах. А дамой его сердца была прекрасная Фея, которая преданно ждала своего рыцаря в замке на острове посреди озера. Мечтала она о том, что рыцарь устанет сражаться и останется с ней не на день, два, неделю, а на всю жизнь. Но, увы! Снова и снова, вскочив на коня, уезжал он в далёкие страны, где ждали его новые сражения. Ни разу в своей жизни не потерпел рыцарь поражения. Но однажды меч предателя ударил его в спину и упал рыцарь на землю, обливаясь кровью. Всё, что успел он, - произнести имя возлюбленной феи своей. И тотчас она оказалась рядом с ним, но спасти любимого было не в её силах, тогда и превратила она его в тополь, который стал расти возле стен её замка. Теперь никуда он не мог уйти от своей возлюбленной, вот только вместо слов любви тихо шелестел под её окном ветвями.</a:t>
            </a:r>
          </a:p>
          <a:p>
            <a:endParaRPr lang="ru-RU" dirty="0"/>
          </a:p>
        </p:txBody>
      </p:sp>
      <p:pic>
        <p:nvPicPr>
          <p:cNvPr id="1026" name="Picture 2" descr="C:\Users\user\Downloads\get_i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293096"/>
            <a:ext cx="3952875" cy="2428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41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Приметы о тополе</a:t>
            </a:r>
            <a:endParaRPr lang="ru-RU" sz="3600" b="1" i="1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 осина, это дерево помогает при лихорадке.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видна нижняя сторона листьев тополя, ждите ненастья.</a:t>
            </a:r>
          </a:p>
          <a:p>
            <a:endParaRPr lang="ru-RU" dirty="0"/>
          </a:p>
        </p:txBody>
      </p:sp>
      <p:pic>
        <p:nvPicPr>
          <p:cNvPr id="2050" name="Picture 2" descr="C:\Users\user\Downloads\73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63102"/>
            <a:ext cx="3801616" cy="3091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94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Страница </a:t>
            </a:r>
            <a:r>
              <a:rPr lang="ru-RU" sz="40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40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0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Картинная «тополиная» галерея»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648071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Репродукция картины «Тополь»</a:t>
            </a:r>
            <a:endParaRPr lang="ru-RU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1340769"/>
            <a:ext cx="4041775" cy="5760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А.М. Васнецов</a:t>
            </a:r>
            <a:endParaRPr lang="ru-RU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Тополь.-18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01" y="2053743"/>
            <a:ext cx="4176463" cy="4581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urok_Vasnecov_Tri_bogatiry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05" y="2060848"/>
            <a:ext cx="3888432" cy="4581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31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79208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Репродукция картины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«Тополя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Эпте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72008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Клод Моне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ownloads\2223500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888432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744416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50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648071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Николай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Крымов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2060848"/>
            <a:ext cx="4040188" cy="40653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792088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r>
              <a:rPr lang="ru-R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Репродукция картины «Ветреный 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день».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ownloads\Николай_Петрович_Крым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960440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wnloads\1384988106-n.-p.-krimov-1884-1958-vetreniy-den.-19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988840"/>
            <a:ext cx="4104457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58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336600"/>
                </a:solidFill>
              </a:rPr>
              <a:t/>
            </a:r>
            <a:br>
              <a:rPr lang="ru-RU" sz="4000" b="1" dirty="0" smtClean="0">
                <a:solidFill>
                  <a:srgbClr val="336600"/>
                </a:solidFill>
              </a:rPr>
            </a:br>
            <a:r>
              <a:rPr lang="ru-RU" sz="40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Страница </a:t>
            </a:r>
            <a:r>
              <a:rPr lang="ru-RU" sz="40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40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0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Тополь глазами русских поэтов»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4114799" cy="51411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Афанасий Афанасьевич Фет</a:t>
            </a:r>
            <a:endParaRPr lang="ru-RU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Тополь</a:t>
            </a:r>
            <a:endParaRPr lang="ru-RU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Сады молчат. Унылыми глазами</a:t>
            </a:r>
          </a:p>
          <a:p>
            <a:pPr marL="0" indent="0">
              <a:buNone/>
            </a:pP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унынием в душе гляжу вокруг;</a:t>
            </a:r>
          </a:p>
          <a:p>
            <a:pPr marL="0" indent="0">
              <a:buNone/>
            </a:pP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Последний лист разметан под ногами.</a:t>
            </a:r>
          </a:p>
          <a:p>
            <a:pPr marL="0" indent="0">
              <a:buNone/>
            </a:pP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Последний лучезарный день потух.</a:t>
            </a:r>
          </a:p>
          <a:p>
            <a:pPr marL="0" indent="0">
              <a:buNone/>
            </a:pP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ты один над мертвыми степями</a:t>
            </a:r>
          </a:p>
          <a:p>
            <a:pPr marL="0" indent="0">
              <a:buNone/>
            </a:pP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Таишь, мой тополь, смертный свой недуг</a:t>
            </a:r>
          </a:p>
          <a:p>
            <a:pPr marL="0" indent="0">
              <a:buNone/>
            </a:pP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И, трепеща по-прежнему листами,</a:t>
            </a:r>
          </a:p>
          <a:p>
            <a:pPr marL="0" indent="0">
              <a:buNone/>
            </a:pP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вешних днях лепечешь мне как друг.</a:t>
            </a:r>
          </a:p>
          <a:p>
            <a:pPr marL="0" indent="0">
              <a:buNone/>
            </a:pP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Пускай мрачней, мрачнее дни за днями</a:t>
            </a:r>
          </a:p>
          <a:p>
            <a:pPr marL="0" indent="0">
              <a:buNone/>
            </a:pP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осени тлетворный веет дух;</a:t>
            </a:r>
          </a:p>
          <a:p>
            <a:pPr marL="0" indent="0">
              <a:buNone/>
            </a:pP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подъятыми ты к небесам ветвями</a:t>
            </a:r>
          </a:p>
          <a:p>
            <a:pPr marL="0" indent="0">
              <a:buNone/>
            </a:pP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Стоишь один и помнишь теплый юг.</a:t>
            </a:r>
          </a:p>
          <a:p>
            <a:endParaRPr lang="ru-RU" dirty="0"/>
          </a:p>
        </p:txBody>
      </p:sp>
      <p:pic>
        <p:nvPicPr>
          <p:cNvPr id="6146" name="Picture 2" descr="C:\Users\user\Downloads\3203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476625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68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96752"/>
            <a:ext cx="4114799" cy="554461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2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Аполлон Григорьев «Тополю»</a:t>
            </a:r>
            <a:endParaRPr lang="ru-RU" sz="4200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Серебряный тополь, мы ровни с тобой,</a:t>
            </a:r>
          </a:p>
          <a:p>
            <a:pPr marL="0" indent="0">
              <a:buNone/>
            </a:pPr>
            <a:r>
              <a:rPr lang="ru-RU" sz="4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ты беззаботно-кудрявой главой</a:t>
            </a:r>
          </a:p>
          <a:p>
            <a:pPr marL="0" indent="0">
              <a:buNone/>
            </a:pPr>
            <a:r>
              <a:rPr lang="ru-RU" sz="4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Поднялся высоко; раскинул широкую тень</a:t>
            </a:r>
          </a:p>
          <a:p>
            <a:pPr marL="0" indent="0">
              <a:buNone/>
            </a:pPr>
            <a:r>
              <a:rPr lang="ru-RU" sz="4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весело шелестом листьев приветствуешь день.</a:t>
            </a:r>
          </a:p>
          <a:p>
            <a:pPr marL="0" indent="0">
              <a:buNone/>
            </a:pPr>
            <a:r>
              <a:rPr lang="ru-RU" sz="4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Ровесник мой тополь, мы молоды оба равно</a:t>
            </a:r>
          </a:p>
          <a:p>
            <a:pPr marL="0" indent="0">
              <a:buNone/>
            </a:pPr>
            <a:r>
              <a:rPr lang="ru-RU" sz="4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поровну сил нам, быть может, с тобою дано -</a:t>
            </a:r>
          </a:p>
          <a:p>
            <a:pPr marL="0" indent="0">
              <a:buNone/>
            </a:pPr>
            <a:r>
              <a:rPr lang="ru-RU" sz="4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всякое утро поит тебя божья роса,</a:t>
            </a:r>
          </a:p>
          <a:p>
            <a:pPr marL="0" indent="0">
              <a:buNone/>
            </a:pPr>
            <a:r>
              <a:rPr lang="ru-RU" sz="4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Ночные приветно глядят на тебя небеса.</a:t>
            </a:r>
          </a:p>
          <a:p>
            <a:pPr marL="0" indent="0">
              <a:buNone/>
            </a:pPr>
            <a:r>
              <a:rPr lang="ru-RU" sz="4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Кудрявый мой тополь, с тобой нам равно тяжело</a:t>
            </a:r>
          </a:p>
          <a:p>
            <a:pPr marL="0" indent="0">
              <a:buNone/>
            </a:pPr>
            <a:r>
              <a:rPr lang="ru-RU" sz="4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Склонить и погнуть перед силою ветра чело...</a:t>
            </a:r>
          </a:p>
          <a:p>
            <a:pPr marL="0" indent="0">
              <a:buNone/>
            </a:pPr>
            <a:r>
              <a:rPr lang="ru-RU" sz="4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свеж и здоров ты, и строен и прям,</a:t>
            </a:r>
          </a:p>
          <a:p>
            <a:pPr marL="0" indent="0">
              <a:buNone/>
            </a:pPr>
            <a:r>
              <a:rPr lang="ru-RU" sz="4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Молись же, товарищ, ночным небе</a:t>
            </a:r>
          </a:p>
          <a:p>
            <a:endParaRPr lang="ru-RU" dirty="0"/>
          </a:p>
        </p:txBody>
      </p:sp>
      <p:pic>
        <p:nvPicPr>
          <p:cNvPr id="7170" name="Picture 2" descr="C:\Users\user\Downloads\05122817321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810000" cy="4972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8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336600"/>
                </a:solidFill>
              </a:rPr>
              <a:t/>
            </a:r>
            <a:br>
              <a:rPr lang="ru-RU" sz="4000" b="1" dirty="0" smtClean="0">
                <a:solidFill>
                  <a:srgbClr val="3366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4114799" cy="51411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Островский</a:t>
            </a: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«Тополь»</a:t>
            </a: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и ночь зелёной</a:t>
            </a:r>
            <a:b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Тополь машет кроной.</a:t>
            </a:r>
            <a:b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Неуклонно день и ночь</a:t>
            </a:r>
            <a:b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Облака сметает прочь.</a:t>
            </a:r>
            <a:b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небо чисто,</a:t>
            </a:r>
            <a:b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земле лучисто!</a:t>
            </a:r>
            <a:b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небо ясно,</a:t>
            </a:r>
            <a:b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земле прекрасно!</a:t>
            </a:r>
            <a:b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Тополиная метла</a:t>
            </a:r>
            <a:b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 небесный подмела.</a:t>
            </a:r>
          </a:p>
          <a:p>
            <a:endParaRPr lang="ru-RU" dirty="0"/>
          </a:p>
        </p:txBody>
      </p:sp>
      <p:pic>
        <p:nvPicPr>
          <p:cNvPr id="8194" name="Picture 2" descr="C:\Users\user\Downloads\ostrovsk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456384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68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познавательная газета </a:t>
            </a:r>
            <a:br>
              <a:rPr lang="ru-RU" sz="36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«Величавый тополь»</a:t>
            </a:r>
            <a:endParaRPr lang="ru-RU" sz="3600" b="1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ownloads\topol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85975"/>
            <a:ext cx="3672408" cy="2686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146647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724921" cy="2685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92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Страница 8 </a:t>
            </a:r>
            <a:br>
              <a:rPr lang="ru-RU" sz="36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«Тополиное царство - хорошее лекарство»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ownloads\img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7128791" cy="4293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90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Страница 9 </a:t>
            </a:r>
            <a:r>
              <a:rPr lang="ru-RU" sz="4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делают из тополя»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ser\Downloads\3034678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629188"/>
            <a:ext cx="3816424" cy="2663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ownloads\vagonka_top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62899"/>
            <a:ext cx="3620641" cy="2730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ownloads\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50920"/>
            <a:ext cx="4464496" cy="3307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69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79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Страница 10 «Это интересно»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 говорят, что тополя берут на себя отрицательную энергию. То есть, если что-то болит, то этим местом нужно прислониться к тополю либо положить на больное место тополиный брусок. А ещё тополю можно пожаловаться, если плохо на душе или кто-то обидел, при этом тополь нужно обнять руками и постоять так несколько минут. Тополь изгонит печаль и принесёт облегчение.</a:t>
            </a:r>
          </a:p>
          <a:p>
            <a:endParaRPr lang="ru-RU" dirty="0"/>
          </a:p>
        </p:txBody>
      </p:sp>
      <p:pic>
        <p:nvPicPr>
          <p:cNvPr id="11266" name="Picture 2" descr="C:\Users\user\Downloads\8437352p2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7032"/>
            <a:ext cx="4392488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0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ходе работы над проектом было рассмотрено несколько  видов тополей. Я узнала о внешних отличиях одного вида тополя  от другого. </a:t>
            </a:r>
            <a:br>
              <a:rPr lang="ru-RU" sz="2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над проектом позволила мне расширить свои знания не только о </a:t>
            </a:r>
            <a:r>
              <a:rPr lang="ru-RU" sz="28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тополе, но и об истории своей страны.</a:t>
            </a:r>
          </a:p>
          <a:p>
            <a:r>
              <a:rPr lang="ru-RU" sz="2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того, в ходе работы я научилась: искать информацию в книгах, энциклопедиях в сети интернет, выделять главную и полезную информацию из различных источников, пользоваться цифровым фотоаппаратом, вести наблюдения, формулировать вопросы для составления викторины, создавать презентацию.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4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</a:t>
            </a:r>
            <a:endParaRPr lang="ru-RU" sz="3600" b="1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https://yandex.ru/images/search?img_url=https%3A%2F%2Fp.dreamwidth.org%2Fa6999f5a76cd</a:t>
            </a:r>
            <a:r>
              <a:rPr lang="en-US" dirty="0" smtClean="0">
                <a:hlinkClick r:id="rId3"/>
              </a:rPr>
              <a:t>%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yandex.ru/images/search?text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6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9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endParaRPr lang="ru-RU" sz="3600" b="1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816423" cy="432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70912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Тополь… Что значит это слово?</a:t>
            </a:r>
          </a:p>
          <a:p>
            <a:pPr lvl="0"/>
            <a:r>
              <a:rPr lang="ru-RU" sz="3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Родина  тополя </a:t>
            </a:r>
          </a:p>
          <a:p>
            <a:pPr lvl="0"/>
            <a:r>
              <a:rPr lang="ru-RU" sz="3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Разновидности тополя в мире</a:t>
            </a:r>
          </a:p>
          <a:p>
            <a:pPr lvl="0"/>
            <a:r>
              <a:rPr lang="ru-RU" sz="3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Тополь–народное дерево (загадки, песни, легенды и сказания праздники, народные приметы)</a:t>
            </a:r>
          </a:p>
          <a:p>
            <a:pPr lvl="0"/>
            <a:r>
              <a:rPr lang="ru-RU" sz="3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Картинная «тополиная» галерея.</a:t>
            </a:r>
          </a:p>
          <a:p>
            <a:pPr lvl="0"/>
            <a:r>
              <a:rPr lang="ru-RU" sz="3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Тополь глазами русских поэтов</a:t>
            </a:r>
          </a:p>
          <a:p>
            <a:pPr lvl="0"/>
            <a:r>
              <a:rPr lang="ru-RU" sz="3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Тополиное  царство - хорошее лекарство</a:t>
            </a:r>
          </a:p>
          <a:p>
            <a:pPr lvl="0"/>
            <a:r>
              <a:rPr lang="ru-RU" sz="3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делают из тополя?</a:t>
            </a:r>
          </a:p>
          <a:p>
            <a:pPr lvl="0"/>
            <a:r>
              <a:rPr lang="ru-RU" sz="3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Интересные факты!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90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Страница </a:t>
            </a:r>
            <a:r>
              <a:rPr lang="ru-RU" sz="40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40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0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Тополь… Что значит это слово?»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24482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Тополь - одно из самых популярных на земле листопадных деревьев Название дерева переводится с греческого на русский язык как «народный». Впервые это название встречается у Горация. В Древней Греции и Риме тополями обсаживали площади и улицы. Тополь имеет древнюю родословную. Отпечатки его листьев встречаются в верхнемеловых отложениях.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user\Downloads\8240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4167127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47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Страница </a:t>
            </a:r>
            <a:r>
              <a:rPr lang="ru-RU" sz="40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40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0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Родина тополя»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Настоящей Родиной дерева является наша страна Россия. Тополь – одно из распространенных деревьев Северного полушария России. </a:t>
            </a:r>
          </a:p>
          <a:p>
            <a:endParaRPr lang="ru-RU" dirty="0"/>
          </a:p>
        </p:txBody>
      </p:sp>
      <p:pic>
        <p:nvPicPr>
          <p:cNvPr id="4098" name="Picture 2" descr="C:\Users\user\Downloads\yun_6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5328592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88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Страница </a:t>
            </a:r>
            <a:r>
              <a:rPr lang="ru-RU" sz="40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40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0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Разновидности тополя в мире».</a:t>
            </a:r>
            <a:r>
              <a:rPr lang="ru-RU" sz="40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род тополей насчитывает 110 видов.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user\Downloads\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92895"/>
            <a:ext cx="6096000" cy="3960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7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8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тополей</a:t>
            </a:r>
            <a:endParaRPr lang="ru-RU" sz="3600" b="1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5"/>
            <a:ext cx="4040188" cy="576064"/>
          </a:xfrm>
        </p:spPr>
        <p:txBody>
          <a:bodyPr/>
          <a:lstStyle/>
          <a:p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Тополь </a:t>
            </a:r>
            <a:r>
              <a:rPr lang="ru-RU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бальзамический</a:t>
            </a:r>
            <a:endParaRPr lang="ru-RU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6"/>
            <a:ext cx="404018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292080" y="1196753"/>
            <a:ext cx="3600400" cy="64807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Тополь </a:t>
            </a:r>
            <a:r>
              <a:rPr lang="ru-RU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белый, серебристый</a:t>
            </a:r>
            <a:endParaRPr lang="ru-RU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92" y="2132856"/>
            <a:ext cx="364808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68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7"/>
            <a:ext cx="4040188" cy="720080"/>
          </a:xfrm>
        </p:spPr>
        <p:txBody>
          <a:bodyPr/>
          <a:lstStyle/>
          <a:p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Тополь канадский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052737"/>
            <a:ext cx="4041775" cy="720079"/>
          </a:xfrm>
        </p:spPr>
        <p:txBody>
          <a:bodyPr/>
          <a:lstStyle/>
          <a:p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Тополь </a:t>
            </a:r>
            <a:r>
              <a:rPr lang="ru-RU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берлинский </a:t>
            </a:r>
            <a:endParaRPr lang="ru-RU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ownloads\d182d0bed0bfd0bed0bbd18c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816424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wnloads\topol_berlinski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90548"/>
            <a:ext cx="3960440" cy="4218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36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7"/>
            <a:ext cx="4040188" cy="720080"/>
          </a:xfrm>
        </p:spPr>
        <p:txBody>
          <a:bodyPr/>
          <a:lstStyle/>
          <a:p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Тополь душистый,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052737"/>
            <a:ext cx="4041775" cy="720079"/>
          </a:xfrm>
        </p:spPr>
        <p:txBody>
          <a:bodyPr/>
          <a:lstStyle/>
          <a:p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Тополь </a:t>
            </a:r>
            <a:r>
              <a:rPr lang="ru-RU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китайский</a:t>
            </a:r>
            <a:endParaRPr lang="ru-RU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ownloads\populus_suaveol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060848"/>
            <a:ext cx="4032447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ownloads\btov2015042221562515100226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960440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55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721</Words>
  <Application>Microsoft Office PowerPoint</Application>
  <PresentationFormat>Экран (4:3)</PresentationFormat>
  <Paragraphs>98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к проектной работе по теме  «Деревья нашего города»</vt:lpstr>
      <vt:lpstr> Электронная познавательная газета  «Величавый тополь»</vt:lpstr>
      <vt:lpstr>Содержание </vt:lpstr>
      <vt:lpstr> Страница 1  «Тополь… Что значит это слово?» </vt:lpstr>
      <vt:lpstr> Страница 2  «Родина тополя» </vt:lpstr>
      <vt:lpstr> Страница 3  «Разновидности тополя в мире».  </vt:lpstr>
      <vt:lpstr>Виды тополей</vt:lpstr>
      <vt:lpstr>Презентация PowerPoint</vt:lpstr>
      <vt:lpstr>Презентация PowerPoint</vt:lpstr>
      <vt:lpstr>Презентация PowerPoint</vt:lpstr>
      <vt:lpstr>Страница 4  «Тополь – народное дерево» </vt:lpstr>
      <vt:lpstr>Легенды и сказания</vt:lpstr>
      <vt:lpstr>Приметы о тополе</vt:lpstr>
      <vt:lpstr> Страница 6.  «Картинная «тополиная» галерея» </vt:lpstr>
      <vt:lpstr>Презентация PowerPoint</vt:lpstr>
      <vt:lpstr> </vt:lpstr>
      <vt:lpstr> Страница 7  «Тополь глазами русских поэтов» </vt:lpstr>
      <vt:lpstr> </vt:lpstr>
      <vt:lpstr>  </vt:lpstr>
      <vt:lpstr> Страница 8  «Тополиное царство - хорошее лекарство» </vt:lpstr>
      <vt:lpstr> Страница 9  «Что делают из тополя» </vt:lpstr>
      <vt:lpstr>Страница 10 «Это интересно» </vt:lpstr>
      <vt:lpstr>Выводы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2015-10-18T17:08:56Z</dcterms:created>
  <dcterms:modified xsi:type="dcterms:W3CDTF">2016-01-31T10:53:55Z</dcterms:modified>
</cp:coreProperties>
</file>