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68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oogle.ru/url?sa=i&amp;rct=j&amp;q=&amp;esrc=s&amp;source=imag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5"/>
            <a:ext cx="8206680" cy="2088233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Презентация к выступлению на МО воспитателей по теме:</a:t>
            </a:r>
            <a:br>
              <a:rPr lang="ru-RU" sz="27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</a:t>
            </a:r>
            <a:r>
              <a:rPr lang="ru-RU" sz="2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Использование </a:t>
            </a:r>
            <a:r>
              <a:rPr lang="ru-RU" sz="2700" i="1" dirty="0">
                <a:solidFill>
                  <a:srgbClr val="7030A0"/>
                </a:solidFill>
                <a:latin typeface="Georgia" panose="02040502050405020303" pitchFamily="18" charset="0"/>
              </a:rPr>
              <a:t>здоровьесберегающих технологий в группе продлённого дня в коррекционной (специальной) </a:t>
            </a:r>
            <a:r>
              <a:rPr lang="ru-RU" sz="2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84984"/>
            <a:ext cx="3744416" cy="29523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Автор – составитель: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Чубаева Наталья Николаевна, воспитатель группы продлённого дня, первой квалификационной категории, города Магнитогорска, Челябинской области,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январь 2013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год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83" y="2975636"/>
            <a:ext cx="3840534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2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Двигательные разрядки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 проводятся в процессе занятий длительностью 3-5 минут в виде игр, содержание которых подбирается в соответствии с программным материалом; между занятиями длительностью до 5 минут в виде подвижных игр средней интенсивности, танцевальных движений, физических упражнений в соответствии с возможностями и интересами детей.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Эмоционально-психологические разгрузки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предполагают использование   релаксации;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музыки в процессе занятий и между ними, в свободное  от занятий время, во время засыпания и пробуждения детей, что способствует снятию психоэмоционального напряжения, коррекции настроения и отдельных черт характера ребенка.</a:t>
            </a:r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29808"/>
            <a:ext cx="1511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3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Выводы</a:t>
            </a:r>
            <a:endParaRPr lang="ru-RU" sz="36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Таким </a:t>
            </a:r>
            <a:r>
              <a:rPr lang="ru-RU" sz="2600" dirty="0">
                <a:solidFill>
                  <a:srgbClr val="7030A0"/>
                </a:solidFill>
                <a:latin typeface="Georgia" panose="02040502050405020303" pitchFamily="18" charset="0"/>
              </a:rPr>
              <a:t>образом, используемые в работе с детьми с ОВЗ  здоровьесберегающие технологии позволяют одновременно решать  задачи охраны здоровья, как в психологическом, так и в физиологических аспектах.</a:t>
            </a:r>
            <a:br>
              <a:rPr lang="ru-RU" sz="2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Кроме </a:t>
            </a:r>
            <a:r>
              <a:rPr lang="ru-RU" sz="2600" dirty="0">
                <a:solidFill>
                  <a:srgbClr val="7030A0"/>
                </a:solidFill>
                <a:latin typeface="Georgia" panose="02040502050405020303" pitchFamily="18" charset="0"/>
              </a:rPr>
              <a:t>того, наблюдение показывает, что использование здоровьесберегающих технологий в учебном процессе позволяет учащимся более успешно адаптироваться в образовательном и социальном пространстве, раскрыть свои творческие способности, а учителю эффективно проводить профилактику асоциального поведения.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21" y="5190655"/>
            <a:ext cx="1726079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8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https://www.google.ru/url?sa=i&amp;rct=j&amp;q=&amp;esrc=s&amp;source=images</a:t>
            </a:r>
            <a:r>
              <a:rPr lang="en-US" dirty="0" smtClean="0">
                <a:hlinkClick r:id="rId3"/>
              </a:rPr>
              <a:t>&amp;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https://www.google.ru/url?sa=i&amp;rct=j&amp;q=&amp;</a:t>
            </a:r>
            <a:r>
              <a:rPr lang="en-US" dirty="0" smtClean="0">
                <a:hlinkClick r:id="rId4"/>
              </a:rPr>
              <a:t>esrc=s&amp;source=images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67257"/>
            <a:ext cx="3022223" cy="35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Введение</a:t>
            </a:r>
            <a:endParaRPr lang="ru-RU" sz="36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4337720"/>
            <a:ext cx="18722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443841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   Ухудшение состояния здоровья детей школьного возраста в России стало не только медицинской, но и серьезной педагогической проблемой, так как осложняет процесс обучения, снижает качество знаний, замедляет умственное психическое и физическое развитие детей, вызывает отклонения в их социальном поведении. Именно поэтому проблеме сохранения и укрепления здоровья детей уделяется большое внимание на всех уровнях жизнедеятельности любого учебного заведения.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7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  </a:t>
            </a:r>
            <a:r>
              <a:rPr lang="ru-RU" sz="2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Здоровьесберегающие </a:t>
            </a:r>
            <a:r>
              <a:rPr lang="ru-RU" sz="2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технологии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 - это система, воспитательно-оздоровительных, коррекционных и профилактических мероприятий для сохранения, укрепления и развитии духовного, эмоционального, интеллектуального, личностного и физического 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здоровья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98505"/>
            <a:ext cx="3022223" cy="35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7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Здоровьесберегающие технологии</a:t>
            </a:r>
            <a:endParaRPr lang="ru-RU" sz="36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Организация и проведение недели здоровья и месячников по ЗОЖ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 – система мероприятий, направленных на воспитание потребности  в здоровом образе жизни через игровую и досуговую деятельность.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77" y="3649216"/>
            <a:ext cx="3022223" cy="31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5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Методы арттерапии</a:t>
            </a:r>
            <a:r>
              <a:rPr lang="ru-RU" dirty="0"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latin typeface="Georgia" panose="02040502050405020303" pitchFamily="18" charset="0"/>
              </a:rPr>
              <a:t> 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Арт-терапия преследует единую цель: гармоническое развитие ребенка с проблемами, расширение возможностей его социальной адаптации посредством искусства.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67257"/>
            <a:ext cx="3022223" cy="35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6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Виды арт- терапии</a:t>
            </a:r>
            <a:endParaRPr lang="ru-RU" sz="32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836712"/>
            <a:ext cx="8352928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/>
              <a:t>-</a:t>
            </a:r>
            <a:r>
              <a:rPr lang="ru-RU" sz="62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изотерапия</a:t>
            </a: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— лечебное воздействие средствами изобразительного искусства: рисованием, лепкой, декоративно-прикладным искусством;</a:t>
            </a:r>
            <a:b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ru-RU" sz="62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имаготерапия</a:t>
            </a: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— воздействие через образ, театрализацию, драматизацию;</a:t>
            </a:r>
            <a:b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-музыкотерапия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— воздействие через восприятие музыки;</a:t>
            </a:r>
            <a:b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ru-RU" sz="62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сказкотерапия</a:t>
            </a: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— воздействие посредством сказки, притчи, легенды;</a:t>
            </a:r>
            <a:b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ru-RU" sz="62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кинезитерапия</a:t>
            </a: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— воздействие через танцевально-двигательную; коррекционную ритмику (воздействие движениями), </a:t>
            </a:r>
            <a:r>
              <a:rPr lang="ru-RU" sz="6200" dirty="0" err="1">
                <a:solidFill>
                  <a:srgbClr val="7030A0"/>
                </a:solidFill>
                <a:latin typeface="Georgia" panose="02040502050405020303" pitchFamily="18" charset="0"/>
              </a:rPr>
              <a:t>хореотерапию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;</a:t>
            </a:r>
            <a:b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-фототерапия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– использование фотоматериалов и слайдов в работе;</a:t>
            </a:r>
            <a:b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ru-RU" sz="62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куклотерапия</a:t>
            </a: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— метод комплексного воздействия на детей, который предполагает использование кукол и театральных приёмов (этюдов, игр, упражнений, специальных заданных ситуаций с помощью персонажей кукольного театра);</a:t>
            </a:r>
            <a:b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6200" b="1" dirty="0">
                <a:solidFill>
                  <a:srgbClr val="7030A0"/>
                </a:solidFill>
                <a:latin typeface="Georgia" panose="02040502050405020303" pitchFamily="18" charset="0"/>
              </a:rPr>
              <a:t>-игровая терапия </a:t>
            </a:r>
            <a:r>
              <a:rPr lang="ru-RU" sz="6200" dirty="0">
                <a:solidFill>
                  <a:srgbClr val="7030A0"/>
                </a:solidFill>
                <a:latin typeface="Georgia" panose="02040502050405020303" pitchFamily="18" charset="0"/>
              </a:rPr>
              <a:t>– метод коррекции посредством игры;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221088"/>
            <a:ext cx="208611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8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836713"/>
            <a:ext cx="7668852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песочная терапия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– сочетание невербальной формы </a:t>
            </a:r>
            <a:r>
              <a:rPr lang="ru-RU" dirty="0" err="1">
                <a:solidFill>
                  <a:srgbClr val="7030A0"/>
                </a:solidFill>
                <a:latin typeface="Georgia" panose="02040502050405020303" pitchFamily="18" charset="0"/>
              </a:rPr>
              <a:t>психокоррекции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, где основной акцент делается на творческом самовыражении ребенка (композиции из фигурок) и вербальной (рассказ о готовой работе);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-ароматерапия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– это применение эфирных масел и масляных суспензий с целью укрепления здоровья человека. Запахи управляют настроением, успокаивают перевозбуждённую нервную систему, повышают работоспособность.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смехотерапия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– это вид психотерапии, помогающий снять блоки, расслабиться, избавиться от стеснительности. Юмор и смех поднимают настроение, помогают наладить коммуникативные связи, позволяют эффективно противостоять стрессовым ситуациям;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цветотерапия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– способствует восстановлению индивидуального биологического ритма с помощью специально подобранного цвета.</a:t>
            </a:r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93704"/>
            <a:ext cx="18002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4968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Валеологические паузы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 – система оздоровительных упражнений, обеспечивающие восстановление детского организма после умственного труда учащихся. К валеологическим паузам относятся: физкультминутка, минутки здоровья, пальминг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Физкультминутка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: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их длительность составляет 1,5-2 минуты; они проводятся в форме разнообразных комплексов физических упражнений (6-8 упражнений) с выходом из-за столов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Минутки здоровья: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 длительность 1,5-2 минуты; проводятся по мере необходимости в виде: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комплексов упражнений для снятия напряжения мышц спины, шеи, глаз, сидя или стоя за столами; пальчиковой гимнастики; дыхательной гимнастики; вводная гимнастика.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59" y="5157192"/>
            <a:ext cx="1364729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3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Пальминг.</a:t>
            </a:r>
            <a:r>
              <a:rPr lang="ru-RU" i="1" dirty="0">
                <a:solidFill>
                  <a:srgbClr val="7030A0"/>
                </a:solidFill>
                <a:latin typeface="Georgia" panose="02040502050405020303" pitchFamily="18" charset="0"/>
              </a:rPr>
              <a:t> 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Слово «пальминг» происходит от английского слова </a:t>
            </a:r>
            <a:r>
              <a:rPr lang="ru-RU" dirty="0" err="1">
                <a:solidFill>
                  <a:srgbClr val="7030A0"/>
                </a:solidFill>
                <a:latin typeface="Georgia" panose="02040502050405020303" pitchFamily="18" charset="0"/>
              </a:rPr>
              <a:t>palm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 – «ладонь». Пальминг – это упражнения для глаз, выполняемые с помощью ладоней. Применение пальминга  позволяет существенно снизить (в </a:t>
            </a:r>
            <a:r>
              <a:rPr lang="ru-RU" dirty="0" err="1">
                <a:solidFill>
                  <a:srgbClr val="7030A0"/>
                </a:solidFill>
                <a:latin typeface="Georgia" panose="02040502050405020303" pitchFamily="18" charset="0"/>
              </a:rPr>
              <a:t>большенстве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 случаев – полностью снять) глазное напряжение, а также напряжение зрительного центра в головном мозге.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Перед выполнением пальминга нужно обязательно снять очки.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Порядок выполнения пальминга следующий.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 Примите удобную сидячую позу и успокойте дыхание: оно должно быть ровным и естественным.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 Разотрите ладони до максимального «горячего» состояния.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Поставьте локти на стол. При этом плечи должны быть расслаблены и свободны (ни в коем случае не приподняты вверх).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Закройте глаза и прикройте их ладонями. При этом необходимо соблюдать правило: ладони кладутся на глаза крест-накрест – сначала левая, а на нее правая. Ладони должны легко и свободно лежать на глазах, не оказывая давления.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 В  таком положении нужно посидеть несколько минут. После пальминга свободно, без напряжения поморгайте примерно 10-15 раз.</a:t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ser\Downloads\0_5ea51_1d883b8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47" y="5301208"/>
            <a:ext cx="164241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99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Презентация к выступлению на МО воспитателей по теме: «Использование здоровьесберегающих технологий в группе продлённого дня в коррекционной (специальной) школе» </vt:lpstr>
      <vt:lpstr>Введение</vt:lpstr>
      <vt:lpstr>Презентация PowerPoint</vt:lpstr>
      <vt:lpstr>Здоровьесберегающие технологии</vt:lpstr>
      <vt:lpstr>Методы арттерапии.</vt:lpstr>
      <vt:lpstr>Виды арт- 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2016-01-31T15:26:43Z</dcterms:created>
  <dcterms:modified xsi:type="dcterms:W3CDTF">2016-01-31T16:48:48Z</dcterms:modified>
</cp:coreProperties>
</file>