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9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3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9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proverbia.net/shortlovequotes.asp?page=3" TargetMode="External"/><Relationship Id="rId2" Type="http://schemas.openxmlformats.org/officeDocument/2006/relationships/hyperlink" Target="http://www.curatedquotes.com/love-quotes/shor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2" y="16750"/>
            <a:ext cx="8996470" cy="506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7"/>
            <a:ext cx="495103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Love is …</a:t>
            </a:r>
            <a:endParaRPr lang="ru-RU" sz="7200" b="1" dirty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0632" y="4173699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960" y="1523039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Proverb Digest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the 8-11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46" l="9986" r="89733">
                        <a14:foregroundMark x1="49508" y1="5954" x2="44304" y2="8269"/>
                        <a14:foregroundMark x1="43038" y1="21058" x2="37834" y2="26571"/>
                        <a14:foregroundMark x1="58368" y1="14664" x2="61181" y2="19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57" y="4173699"/>
            <a:ext cx="2298376" cy="293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019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9045" y="226122"/>
            <a:ext cx="3348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Love is composed of a single soul inhabiting two bodies.</a:t>
            </a:r>
          </a:p>
          <a:p>
            <a:pPr algn="r"/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Aristotle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552" y="335845"/>
            <a:ext cx="2592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Every love story 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is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beautiful, but 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ours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is my favorite.</a:t>
            </a:r>
          </a:p>
          <a:p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-Unknown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/>
          <a:stretch/>
        </p:blipFill>
        <p:spPr bwMode="auto">
          <a:xfrm>
            <a:off x="0" y="-2853"/>
            <a:ext cx="9144000" cy="685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016" y="528031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Speak low, if you speak love.</a:t>
            </a:r>
          </a:p>
          <a:p>
            <a:pPr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-William Shakespeare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24482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No three words have greater power than </a:t>
            </a:r>
            <a:endParaRPr lang="ru-RU" sz="3600" b="1" dirty="0" smtClean="0">
              <a:ln w="1905"/>
              <a:solidFill>
                <a:srgbClr val="0066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anose="04040A07060A02020202" pitchFamily="82" charset="0"/>
            </a:endParaRPr>
          </a:p>
          <a:p>
            <a:r>
              <a:rPr lang="en-US" sz="3600" b="1" dirty="0" smtClean="0">
                <a:ln w="1905"/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I </a:t>
            </a:r>
            <a:r>
              <a:rPr lang="en-US" sz="3600" b="1" dirty="0">
                <a:ln w="1905"/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Love You</a:t>
            </a:r>
            <a:r>
              <a:rPr lang="en-US" sz="3600" b="1" dirty="0" smtClean="0">
                <a:ln w="1905"/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.</a:t>
            </a:r>
            <a:endParaRPr lang="ru-RU" sz="3600" b="1" dirty="0" smtClean="0">
              <a:ln w="1905"/>
              <a:solidFill>
                <a:srgbClr val="0066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anose="04040A07060A02020202" pitchFamily="82" charset="0"/>
            </a:endParaRPr>
          </a:p>
          <a:p>
            <a:endParaRPr lang="en-US" sz="3600" b="1" dirty="0">
              <a:ln w="1905"/>
              <a:solidFill>
                <a:srgbClr val="0066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nap ITC" panose="04040A07060A02020202" pitchFamily="82" charset="0"/>
            </a:endParaRPr>
          </a:p>
          <a:p>
            <a:r>
              <a:rPr lang="en-US" sz="3600" b="1" dirty="0">
                <a:ln w="1905"/>
                <a:solidFill>
                  <a:srgbClr val="0066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nap ITC" panose="04040A07060A02020202" pitchFamily="82" charset="0"/>
              </a:rPr>
              <a:t>Unknown Source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b="3428"/>
          <a:stretch/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Love is the master key which opens the gates of happiness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.</a:t>
            </a:r>
            <a:endParaRPr lang="ru-RU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  <a:p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Oliver Wendell Holmes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65313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A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heart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that loves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is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always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young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.</a:t>
            </a:r>
          </a:p>
          <a:p>
            <a:pPr algn="ctr"/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Greek proverb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-media-cache-ak0.pinimg.com/originals/4b/bf/07/4bbf07fffc198fef7e6c59f0602b73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05068"/>
            <a:ext cx="2880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Love is the bridge between two hearts</a:t>
            </a:r>
            <a:r>
              <a:rPr lang="en-US" sz="48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.</a:t>
            </a:r>
            <a:endParaRPr lang="ru-RU" sz="4800" b="1" dirty="0" smtClean="0">
              <a:solidFill>
                <a:srgbClr val="FFFF00"/>
              </a:solidFill>
              <a:latin typeface="Berlin Sans FB Demi" panose="020E0802020502020306" pitchFamily="34" charset="0"/>
            </a:endParaRPr>
          </a:p>
          <a:p>
            <a:pPr algn="ctr"/>
            <a:endParaRPr lang="en-US" sz="4800" b="1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Berlin Sans FB Demi" panose="020E0802020502020306" pitchFamily="34" charset="0"/>
              </a:rPr>
              <a:t>Unknown Source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0.liveinternet.ru/images/attach/c/0/119/761/119761226_Lo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6"/>
            <a:ext cx="9144000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01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A flower cannot blossom without sunshine, and man cannot live without love.</a:t>
            </a:r>
          </a:p>
          <a:p>
            <a:pPr algn="r"/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-Max 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anose="020E0802020502020306" pitchFamily="34" charset="0"/>
              </a:rPr>
              <a:t>Muller</a:t>
            </a:r>
            <a:endParaRPr lang="ru-RU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http://khoemoivui.com/wp-content/uploads/2014/02/chuc-mung-ngay-le-tinh-yeu-happy-valentine-day-14-1024x6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" b="4566"/>
          <a:stretch/>
        </p:blipFill>
        <p:spPr bwMode="auto">
          <a:xfrm>
            <a:off x="2904" y="0"/>
            <a:ext cx="9141096" cy="603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956" y="4994606"/>
            <a:ext cx="89289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anose="0208090404030B020404" pitchFamily="18" charset="0"/>
              </a:rPr>
              <a:t>Loving people live in a loving world. Hostile people live in a hostile world. Same world.</a:t>
            </a:r>
          </a:p>
          <a:p>
            <a:pPr algn="ctr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anose="0208090404030B020404" pitchFamily="18" charset="0"/>
              </a:rPr>
              <a:t>Wayne Dyer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r="4116"/>
          <a:stretch/>
        </p:blipFill>
        <p:spPr bwMode="auto">
          <a:xfrm>
            <a:off x="0" y="0"/>
            <a:ext cx="9144000" cy="693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80318"/>
            <a:ext cx="878497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Love is the joy of the good, the wonder of the wise, the amazement of the Gods.</a:t>
            </a:r>
          </a:p>
          <a:p>
            <a:pPr algn="ctr"/>
            <a:r>
              <a:rPr lang="en-US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Plato (BC 427-BC 347) Greek philosopher.</a:t>
            </a:r>
            <a:endParaRPr lang="ru-RU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4.googleusercontent.com/-dDRwFRAzaSw/UG5pDdGwcuI/AAAAAAAAAWE/3Jm0Uhssu_4/s288/photo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34076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Thank you for Discussing Love with us!</a:t>
            </a:r>
            <a:endParaRPr lang="ru-RU" sz="6000" dirty="0">
              <a:solidFill>
                <a:srgbClr val="FF66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941" y="188640"/>
            <a:ext cx="3522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418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686" y="1556792"/>
            <a:ext cx="6102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http://www.curatedquotes.com/love-quotes/short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en.proverbia.net/shortlovequotes.asp?page=3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9686" y="404664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2380" r="2881" b="23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918040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085184"/>
            <a:ext cx="885698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There is only one happiness in life 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–</a:t>
            </a:r>
            <a:endParaRPr lang="ru-RU" sz="32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to love and to be loved.</a:t>
            </a:r>
          </a:p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George Sand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2733"/>
          <a:stretch/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44837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Love all, trust </a:t>
            </a:r>
            <a:endParaRPr lang="ru-RU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few, do wrong to none.</a:t>
            </a:r>
          </a:p>
          <a:p>
            <a:pPr algn="r"/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-William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anose="020E0802020502020306" pitchFamily="34" charset="0"/>
              </a:rPr>
              <a:t>Shakespeare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nspireyourlife.gr/wp-content/uploads/2013/02/inspireyourlife_valentine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" y="12032"/>
            <a:ext cx="9127955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408" y="12032"/>
            <a:ext cx="8640960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Love </a:t>
            </a:r>
            <a:r>
              <a:rPr lang="en-US" sz="66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comforteth</a:t>
            </a:r>
            <a:r>
              <a:rPr lang="en-US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like sunshine after rain.</a:t>
            </a:r>
          </a:p>
          <a:p>
            <a:pPr algn="ctr"/>
            <a:r>
              <a:rPr lang="en-US" sz="3200" b="1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-William Shakespeare</a:t>
            </a:r>
            <a:endParaRPr lang="ru-RU" sz="32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-12301"/>
          <a:stretch/>
        </p:blipFill>
        <p:spPr bwMode="auto">
          <a:xfrm>
            <a:off x="-1" y="0"/>
            <a:ext cx="104113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260648"/>
            <a:ext cx="30598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rgbClr val="FFFF00"/>
                </a:solidFill>
                <a:latin typeface="Snap ITC" panose="04040A07060A02020202" pitchFamily="82" charset="0"/>
              </a:rPr>
              <a:t>Where there is love there is life.</a:t>
            </a:r>
          </a:p>
          <a:p>
            <a:pPr algn="r"/>
            <a:endParaRPr lang="ru-RU" sz="4400" dirty="0" smtClean="0">
              <a:solidFill>
                <a:srgbClr val="FFFF00"/>
              </a:solidFill>
              <a:latin typeface="Snap ITC" panose="04040A07060A02020202" pitchFamily="82" charset="0"/>
            </a:endParaRPr>
          </a:p>
          <a:p>
            <a:pPr algn="r"/>
            <a:r>
              <a:rPr lang="en-US" sz="4400" dirty="0" smtClean="0">
                <a:solidFill>
                  <a:srgbClr val="FFFF00"/>
                </a:solidFill>
                <a:latin typeface="Snap ITC" panose="04040A07060A02020202" pitchFamily="82" charset="0"/>
              </a:rPr>
              <a:t>-</a:t>
            </a:r>
            <a:r>
              <a:rPr lang="en-US" sz="4400" dirty="0">
                <a:solidFill>
                  <a:srgbClr val="FFFF00"/>
                </a:solidFill>
                <a:latin typeface="Snap ITC" panose="04040A07060A02020202" pitchFamily="82" charset="0"/>
              </a:rPr>
              <a:t>Mahatma Gandhi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" y="0"/>
            <a:ext cx="91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7259" y="5661248"/>
            <a:ext cx="791057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first duty of love is to listen.</a:t>
            </a:r>
          </a:p>
          <a:p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Paul Tillich</a:t>
            </a:r>
            <a:endParaRPr lang="ru-RU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972" y="24354"/>
            <a:ext cx="8568952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Life is the flower for which love is the honey.</a:t>
            </a:r>
          </a:p>
          <a:p>
            <a:pPr algn="r"/>
            <a:r>
              <a:rPr lang="en-US" sz="20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Victor Hugo</a:t>
            </a:r>
            <a:endParaRPr lang="ru-RU" sz="20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282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25</cp:revision>
  <dcterms:created xsi:type="dcterms:W3CDTF">2016-01-10T12:56:23Z</dcterms:created>
  <dcterms:modified xsi:type="dcterms:W3CDTF">2016-01-31T20:20:17Z</dcterms:modified>
</cp:coreProperties>
</file>