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D9A7-CB85-4226-9F4D-7681648CBB41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19A8-AABE-43B6-BA44-02BB9AED53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879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D9A7-CB85-4226-9F4D-7681648CBB41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19A8-AABE-43B6-BA44-02BB9AED53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37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D9A7-CB85-4226-9F4D-7681648CBB41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19A8-AABE-43B6-BA44-02BB9AED53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233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D9A7-CB85-4226-9F4D-7681648CBB41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19A8-AABE-43B6-BA44-02BB9AED53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8245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D9A7-CB85-4226-9F4D-7681648CBB41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19A8-AABE-43B6-BA44-02BB9AED53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848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D9A7-CB85-4226-9F4D-7681648CBB41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19A8-AABE-43B6-BA44-02BB9AED53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9489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D9A7-CB85-4226-9F4D-7681648CBB41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19A8-AABE-43B6-BA44-02BB9AED53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534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D9A7-CB85-4226-9F4D-7681648CBB41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19A8-AABE-43B6-BA44-02BB9AED53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521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D9A7-CB85-4226-9F4D-7681648CBB41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19A8-AABE-43B6-BA44-02BB9AED53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0593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D9A7-CB85-4226-9F4D-7681648CBB41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19A8-AABE-43B6-BA44-02BB9AED53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308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D9A7-CB85-4226-9F4D-7681648CBB41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19A8-AABE-43B6-BA44-02BB9AED53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84348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8D9A7-CB85-4226-9F4D-7681648CBB41}" type="datetimeFigureOut">
              <a:rPr lang="ru-RU" smtClean="0"/>
              <a:pPr/>
              <a:t>01.02.2016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E19A8-AABE-43B6-BA44-02BB9AED53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727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Задача №25 (1)</a:t>
            </a:r>
            <a:br>
              <a:rPr lang="ru-RU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15242" cy="175260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Работу выполнила : Филиппова Анна, 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ученица 7  «А» класса МБОУ СШ №1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Архангельска Архангельской области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Руководитель: Куприянович Марина Олеговна, 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математики высшей квалификационной категории 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СШ №1 г. Архангельска </a:t>
            </a:r>
            <a:r>
              <a:rPr lang="ru-RU" sz="200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Архангельской </a:t>
            </a:r>
            <a:r>
              <a:rPr lang="ru-RU" sz="200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области, 2016 год</a:t>
            </a:r>
            <a:endParaRPr lang="ru-RU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476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3725866"/>
          </a:xfrm>
        </p:spPr>
        <p:txBody>
          <a:bodyPr/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Докажите, что треугольник ABC равнобедренный, если у него        медиана BD является высотой.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49080"/>
            <a:ext cx="2266950" cy="2019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0991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274638"/>
            <a:ext cx="3898776" cy="6322714"/>
          </a:xfrm>
        </p:spPr>
        <p:txBody>
          <a:bodyPr>
            <a:normAutofit/>
          </a:bodyPr>
          <a:lstStyle/>
          <a:p>
            <a:r>
              <a:rPr lang="ru-RU" sz="40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  <a:br>
              <a:rPr lang="ru-RU" sz="40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△АВС</a:t>
            </a:r>
            <a:b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-медиана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-высота</a:t>
            </a:r>
            <a:b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Док-</a:t>
            </a:r>
            <a:r>
              <a:rPr lang="ru-RU" sz="4000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40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△ ABC –</a:t>
            </a:r>
            <a: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равнобедренный треугольник</a:t>
            </a:r>
            <a:b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1187624" y="902060"/>
            <a:ext cx="2808312" cy="2958988"/>
          </a:xfrm>
          <a:prstGeom prst="triangle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Прямая соединительная линия 18"/>
          <p:cNvCxnSpPr>
            <a:stCxn id="17" idx="0"/>
            <a:endCxn id="17" idx="3"/>
          </p:cNvCxnSpPr>
          <p:nvPr/>
        </p:nvCxnSpPr>
        <p:spPr>
          <a:xfrm>
            <a:off x="2591780" y="902060"/>
            <a:ext cx="0" cy="29589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11760" y="40466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2" y="389441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11760" y="386104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95936" y="386363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32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-243408"/>
            <a:ext cx="4474840" cy="6754762"/>
          </a:xfrm>
        </p:spPr>
        <p:txBody>
          <a:bodyPr>
            <a:noAutofit/>
          </a:bodyPr>
          <a:lstStyle/>
          <a:p>
            <a:r>
              <a:rPr lang="en-US" sz="28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Док-во</a:t>
            </a:r>
            <a:r>
              <a:rPr lang="ru-RU" sz="28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1) AD=DC </a:t>
            </a:r>
            <a:b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(по определению медианы)</a:t>
            </a:r>
            <a:b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2)BD-общая</a:t>
            </a:r>
            <a:b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3) ∠ ADB=∠CDB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 90</a:t>
            </a:r>
            <a:r>
              <a:rPr lang="ru-RU" sz="2800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(BD-высота)</a:t>
            </a:r>
            <a:b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4) △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ABD = △CDB </a:t>
            </a:r>
            <a:b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 2 сторонам и углу между ними)</a:t>
            </a:r>
            <a:b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5)AB=BC (п.4)</a:t>
            </a:r>
            <a:b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6) △ABC-равнобедренный </a:t>
            </a:r>
            <a:b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(по определению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12360" y="5733256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endParaRPr lang="ru-RU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08720"/>
            <a:ext cx="2835275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7489" y="1294383"/>
            <a:ext cx="377825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2736402" y="931057"/>
            <a:ext cx="0" cy="29589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9277" y="2060848"/>
            <a:ext cx="45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22064" y="2524975"/>
            <a:ext cx="45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3389" y="3694782"/>
            <a:ext cx="32385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7975" y="3700915"/>
            <a:ext cx="32385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3389" y="3574473"/>
            <a:ext cx="487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4462" y="3542382"/>
            <a:ext cx="487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709682" y="2642272"/>
            <a:ext cx="252028" cy="177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491880" y="2659118"/>
            <a:ext cx="26193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811752"/>
            <a:ext cx="26193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2525" y="3784692"/>
            <a:ext cx="26193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0752" y="3752725"/>
            <a:ext cx="26193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381720" y="3765641"/>
            <a:ext cx="26193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559899" y="508030"/>
            <a:ext cx="640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3954554"/>
            <a:ext cx="810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6568" y="3954554"/>
            <a:ext cx="1062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66915" y="4000665"/>
            <a:ext cx="1125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393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756" y="116632"/>
            <a:ext cx="8229600" cy="596267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https://www.google.ru/search?q=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картинки&amp;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ewwindow=1&amp;client=opera&amp;hs=zxk&amp;tbm=isch&amp;tbo=u&amp;source=univ&amp;sa=X&amp;ved=0ahUKEwij16K_z8DKAhXJjCwKHRhWAbkQsAQIIg&amp;biw=1366&amp;bih=658#newwindow=1&amp;tbm=isch&amp;q=%D1%84%D0%BE%D0%BD%D1%8B+%D0%B4%D0%BB%D1%8F+%D0%BF%D1%80%D0%B5%D0%B7%D0%B5%D0%BD%D1%82%D0%B0%D1%86%D0%B8%D0%B8+%D0%BF%D0%BE+%D0%B3%D0%B5%D0%BE%D0%BC%D0%B5%D1%82%D1%80%D0%B8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https://www.google.ru/search?q=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картинки&amp;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ewwindow=1&amp;client=opera&amp;hs=zxk&amp;tbm=isch&amp;tbo=u&amp;source=univ&amp;sa=X&amp;ved=0ahUKEwij16K_z8DKAhXJjCwKHRhWAbkQsAQIIg&amp;biw=1366&amp;bih=658#newwindow=1&amp;tbm=isch&amp;q=%D1%82%D1%80%D0%B5%D1%83%D0%B3%D0%BE%D0%BB%D1%8C%D0%BD%D0%B8%D0%BA&amp;imgrc=o965eS-q07PnvM%3A</a:t>
            </a: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Геометрия. 7-9 классы : учеб. Для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учреждений/ А.В. Погорелов. – 10-е изд. – П.: Просвещение, 2009. – 224 с.: ил.; – 40 стр.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779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63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Задача №25 (1) </vt:lpstr>
      <vt:lpstr> Докажите, что треугольник ABC равнобедренный, если у него        медиана BD является высотой. </vt:lpstr>
      <vt:lpstr>Дано: △АВС BD-медиана BD-высота  Док-ть: △ ABC –равнобедренный треугольник </vt:lpstr>
      <vt:lpstr>  Док-во: 1) AD=DC  (по определению медианы) 2)BD-общая 3) ∠ ADB=∠CDB  = 900 (BD-высота) 4) △ABD = △CDB  (по 2 сторонам и углу между ними) 5)AB=BC (п.4) 6) △ABC-равнобедренный  (по определению)   </vt:lpstr>
      <vt:lpstr>Библиография 1.https://www.google.ru/search?q=картинки&amp;newwindow=1&amp;client=opera&amp;hs=zxk&amp;tbm=isch&amp;tbo=u&amp;source=univ&amp;sa=X&amp;ved=0ahUKEwij16K_z8DKAhXJjCwKHRhWAbkQsAQIIg&amp;biw=1366&amp;bih=658#newwindow=1&amp;tbm=isch&amp;q=%D1%84%D0%BE%D0%BD%D1%8B+%D0%B4%D0%BB%D1%8F+%D0%BF%D1%80%D0%B5%D0%B7%D0%B5%D0%BD%D1%82%D0%B0%D1%86%D0%B8%D0%B8+%D0%BF%D0%BE+%D0%B3%D0%B5%D0%BE%D0%BC%D0%B5%D1%82%D1%80%D0%B8 2.https://www.google.ru/search?q=картинки&amp;newwindow=1&amp;client=opera&amp;hs=zxk&amp;tbm=isch&amp;tbo=u&amp;source=univ&amp;sa=X&amp;ved=0ahUKEwij16K_z8DKAhXJjCwKHRhWAbkQsAQIIg&amp;biw=1366&amp;bih=658#newwindow=1&amp;tbm=isch&amp;q=%D1%82%D1%80%D0%B5%D1%83%D0%B3%D0%BE%D0%BB%D1%8C%D0%BD%D0%B8%D0%BA&amp;imgrc=o965eS-q07PnvM%3A 3. Геометрия. 7-9 классы : учеб. Для общеобразоват. учреждений/ А.В. Погорелов. – 10-е изд. – П.: Просвещение, 2009. – 224 с.: ил.; – 40 стр.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№25 (1) Решение</dc:title>
  <dc:creator>1</dc:creator>
  <cp:lastModifiedBy>Lena</cp:lastModifiedBy>
  <cp:revision>22</cp:revision>
  <dcterms:created xsi:type="dcterms:W3CDTF">2016-01-23T18:29:24Z</dcterms:created>
  <dcterms:modified xsi:type="dcterms:W3CDTF">2016-02-01T18:00:03Z</dcterms:modified>
</cp:coreProperties>
</file>