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56" r:id="rId4"/>
    <p:sldId id="260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9900"/>
    <a:srgbClr val="34579C"/>
    <a:srgbClr val="4D7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artinkiprazdnik.ru/wp-content/uploads/2014/12/0_100ee2_c1b25016_orig.gif" TargetMode="External"/><Relationship Id="rId3" Type="http://schemas.openxmlformats.org/officeDocument/2006/relationships/hyperlink" Target="https://lh5.googleusercontent.com/-XSWkrekuTQo/VI-nmVTstEI/AAAAAAAE5pM/KM9AGSjfvkk/w800-h800/gif+tree+stars.gif" TargetMode="External"/><Relationship Id="rId7" Type="http://schemas.openxmlformats.org/officeDocument/2006/relationships/hyperlink" Target="http://forum.niiot.net/uploads/monthly_12_2011/post-888-0-27463700-1324054080.gif" TargetMode="External"/><Relationship Id="rId2" Type="http://schemas.openxmlformats.org/officeDocument/2006/relationships/hyperlink" Target="http://www.pictureshack.ru/images/23511_animaciya-novog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.mobilmusic.ru/31/26/10/742625.gif" TargetMode="External"/><Relationship Id="rId5" Type="http://schemas.openxmlformats.org/officeDocument/2006/relationships/hyperlink" Target="https://photoshop-master.ru/lessons/les1351/39.gif" TargetMode="External"/><Relationship Id="rId10" Type="http://schemas.openxmlformats.org/officeDocument/2006/relationships/hyperlink" Target="http://bestgif.su/_ph/56/2/899041632.gif" TargetMode="External"/><Relationship Id="rId4" Type="http://schemas.openxmlformats.org/officeDocument/2006/relationships/hyperlink" Target="http://file.mobilmusic.ru/52/33/f3/730117.gif" TargetMode="External"/><Relationship Id="rId9" Type="http://schemas.openxmlformats.org/officeDocument/2006/relationships/hyperlink" Target="http://99px.ru/sstorage/53/2013/12/mid_89314_621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ictureshack.ru/images/23511_animaciya-novo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6656" y="0"/>
            <a:ext cx="804855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New Year Spirit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810" y="4025111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4" y="1368879"/>
            <a:ext cx="8838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Interactive New Year Tree Gif Book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for 7- 10  Formers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Инструкция по работе с книгой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надо нажимать на левый нижний угол страницы.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3532"/>
            <a:ext cx="892899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Have a Good Time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Watching and Making such Trees 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6" y="121196"/>
            <a:ext cx="4032448" cy="5503095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" y="127063"/>
            <a:ext cx="4061307" cy="5491359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4" y="109454"/>
            <a:ext cx="4061307" cy="5503097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2" y="98369"/>
            <a:ext cx="4082576" cy="5503096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" y="103698"/>
            <a:ext cx="4105360" cy="5492475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3" y="109454"/>
            <a:ext cx="4085756" cy="5503096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3" y="121194"/>
            <a:ext cx="4070384" cy="5491357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51" y="121195"/>
            <a:ext cx="4068205" cy="5503093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1" y="121196"/>
            <a:ext cx="4047345" cy="5503095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1" y="121196"/>
            <a:ext cx="4047345" cy="5503095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1" y="121195"/>
            <a:ext cx="4047345" cy="5503096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1" y="121194"/>
            <a:ext cx="4047345" cy="5491358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19" y="121196"/>
            <a:ext cx="4045166" cy="5491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529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www.pictureshack.ru/images/23511_animaciya-novog.gif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https://lh5.googleusercontent.com/-</a:t>
            </a:r>
            <a:r>
              <a:rPr lang="en-US" dirty="0" smtClean="0">
                <a:hlinkClick r:id="rId3"/>
              </a:rPr>
              <a:t>XSWkrekuTQo/VI-nmVTstEI/AAAAAAAE5pM/KM9AGSjfvkk/w800-h800/gif%2Btree%2Bstars.gif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file.mobilmusic.ru/52/33/f3/730117.gif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photoshop-master.ru/lessons/les1351/39.gif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file.mobilmusic.ru/31/26/10/742625.gif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forum.niiot.net/uploads/monthly_12_2011/post-888-0-27463700-1324054080.gif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kartinkiprazdnik.ru/wp-content/uploads/2014/12/0_100ee2_c1b25016_orig.gif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99px.ru/sstorage/53/2013/12/mid_89314_6218.jpg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http://bestgif.su/_</a:t>
            </a:r>
            <a:r>
              <a:rPr lang="en-US" dirty="0" smtClean="0">
                <a:hlinkClick r:id="rId10"/>
              </a:rPr>
              <a:t>ph/56/2/899041632.gif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9228"/>
            <a:ext cx="12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114</Words>
  <Application>Microsoft Office PowerPoint</Application>
  <PresentationFormat>Экран (16:10)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52</cp:revision>
  <dcterms:created xsi:type="dcterms:W3CDTF">2011-06-10T02:54:57Z</dcterms:created>
  <dcterms:modified xsi:type="dcterms:W3CDTF">2016-02-01T18:32:35Z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