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0" r:id="rId2"/>
    <p:sldId id="259" r:id="rId3"/>
    <p:sldId id="256" r:id="rId4"/>
    <p:sldId id="258" r:id="rId5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34579C"/>
    <a:srgbClr val="4D7085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-24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143000"/>
            <a:ext cx="8229600" cy="15240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776415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508000"/>
            <a:ext cx="7086600" cy="15240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089822"/>
            <a:ext cx="7086600" cy="1258093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5347230"/>
            <a:ext cx="762000" cy="304271"/>
          </a:xfrm>
        </p:spPr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7542"/>
            <a:ext cx="8229600" cy="9525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625739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279261"/>
            <a:ext cx="4041775" cy="625739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968500"/>
            <a:ext cx="4040188" cy="31366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968500"/>
            <a:ext cx="4041775" cy="31366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1270000"/>
            <a:ext cx="3008313" cy="3835136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508000"/>
            <a:ext cx="5486400" cy="435240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526646"/>
            <a:ext cx="5486400" cy="33020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972323"/>
            <a:ext cx="5486400" cy="44196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9243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5347230"/>
            <a:ext cx="2133600" cy="304271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05CDDF2-9D4A-4F73-9348-41408C19FCD6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5347230"/>
            <a:ext cx="2895600" cy="304271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5347230"/>
            <a:ext cx="762000" cy="304271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5.gif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12" Type="http://schemas.openxmlformats.org/officeDocument/2006/relationships/image" Target="../media/image14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11" Type="http://schemas.openxmlformats.org/officeDocument/2006/relationships/image" Target="../media/image13.gif"/><Relationship Id="rId5" Type="http://schemas.openxmlformats.org/officeDocument/2006/relationships/image" Target="../media/image7.gif"/><Relationship Id="rId10" Type="http://schemas.openxmlformats.org/officeDocument/2006/relationships/image" Target="../media/image12.gif"/><Relationship Id="rId4" Type="http://schemas.openxmlformats.org/officeDocument/2006/relationships/image" Target="../media/image6.gif"/><Relationship Id="rId9" Type="http://schemas.openxmlformats.org/officeDocument/2006/relationships/image" Target="../media/image11.gif"/><Relationship Id="rId14" Type="http://schemas.openxmlformats.org/officeDocument/2006/relationships/image" Target="../media/image1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i020.radikal.ru/0912/c8/7e6c3a10f6c3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mathscinet.ru/images/snow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34"/>
            <a:ext cx="9168044" cy="640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46915" y="0"/>
            <a:ext cx="6868035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200" b="1" dirty="0" smtClean="0">
                <a:ln w="11430"/>
                <a:solidFill>
                  <a:srgbClr val="00009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Enjoy Winter!</a:t>
            </a:r>
            <a:endParaRPr lang="ru-RU" sz="7200" b="1" dirty="0">
              <a:ln w="11430"/>
              <a:solidFill>
                <a:srgbClr val="000099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5985" y="4092972"/>
            <a:ext cx="8856685" cy="166199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1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r">
              <a:defRPr/>
            </a:pPr>
            <a:r>
              <a:rPr lang="ru-RU" sz="1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r">
              <a:defRPr/>
            </a:pPr>
            <a:r>
              <a:rPr lang="ru-RU" sz="1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r">
              <a:defRPr/>
            </a:pPr>
            <a:r>
              <a:rPr lang="ru-RU" sz="1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14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1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1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1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1400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1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  <a:r>
              <a:rPr lang="ru-RU" sz="1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sz="1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r">
              <a:defRPr/>
            </a:pPr>
            <a:r>
              <a:rPr lang="ru-RU" sz="1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1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</a:t>
            </a:r>
            <a:r>
              <a:rPr lang="ru-RU" sz="1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  <a:endParaRPr lang="ru-RU" sz="1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ru-RU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9654" y="1368879"/>
            <a:ext cx="88388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Interactive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Winter Gif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Book</a:t>
            </a:r>
          </a:p>
          <a:p>
            <a:pPr algn="ctr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 for 7- 10  Formers</a:t>
            </a:r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pic>
        <p:nvPicPr>
          <p:cNvPr id="1030" name="Picture 6" descr="http://img-fotki.yandex.ru/get/4514/60637665.166/0_7c369_73d42c34_XL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83" y="769268"/>
            <a:ext cx="1901863" cy="264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img-fotki.yandex.ru/get/4514/60637665.166/0_7c369_73d42c34_XL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090" y="2446097"/>
            <a:ext cx="1901863" cy="264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img-fotki.yandex.ru/get/4514/60637665.166/0_7c369_73d42c34_XL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5212"/>
            <a:ext cx="1901863" cy="264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11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337220"/>
            <a:ext cx="77048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Инструкция по работе с книгой</a:t>
            </a:r>
          </a:p>
          <a:p>
            <a:pPr algn="ctr"/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Книга открывается нажатием мышки</a:t>
            </a:r>
          </a:p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 на правый нижний угол страницы.</a:t>
            </a:r>
          </a:p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 Чтобы пролистать книгу обратно, </a:t>
            </a:r>
          </a:p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надо нажимать на левый нижний угол страницы.</a:t>
            </a:r>
          </a:p>
          <a:p>
            <a:pPr algn="ctr"/>
            <a:endParaRPr lang="en-US" sz="2400" dirty="0" smtClean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04" y="3145532"/>
            <a:ext cx="89289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doni MT Black" panose="02070A03080606020203" pitchFamily="18" charset="0"/>
              </a:rPr>
              <a:t>Have a 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doni MT Black" panose="02070A03080606020203" pitchFamily="18" charset="0"/>
              </a:rPr>
              <a:t>Successful Winter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doni MT Black" panose="02070A03080606020203" pitchFamily="18" charset="0"/>
              </a:rPr>
              <a:t>!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06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траница 0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64" y="293086"/>
            <a:ext cx="3742652" cy="5187588"/>
          </a:xfrm>
          <a:prstGeom prst="rect">
            <a:avLst/>
          </a:prstGeom>
        </p:spPr>
      </p:pic>
      <p:pic>
        <p:nvPicPr>
          <p:cNvPr id="11" name="страница 0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00" y="265662"/>
            <a:ext cx="3744416" cy="5187588"/>
          </a:xfrm>
          <a:prstGeom prst="rect">
            <a:avLst/>
          </a:prstGeom>
        </p:spPr>
      </p:pic>
      <p:pic>
        <p:nvPicPr>
          <p:cNvPr id="16" name="страница 05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5662"/>
            <a:ext cx="3721928" cy="5184576"/>
          </a:xfrm>
          <a:prstGeom prst="rect">
            <a:avLst/>
          </a:prstGeom>
        </p:spPr>
      </p:pic>
      <p:pic>
        <p:nvPicPr>
          <p:cNvPr id="18" name="страница 07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00" y="293086"/>
            <a:ext cx="3728792" cy="5184576"/>
          </a:xfrm>
          <a:prstGeom prst="rect">
            <a:avLst/>
          </a:prstGeom>
        </p:spPr>
      </p:pic>
      <p:pic>
        <p:nvPicPr>
          <p:cNvPr id="20" name="страница 09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90018"/>
            <a:ext cx="3744416" cy="5160220"/>
          </a:xfrm>
          <a:prstGeom prst="rect">
            <a:avLst/>
          </a:prstGeom>
        </p:spPr>
      </p:pic>
      <p:pic>
        <p:nvPicPr>
          <p:cNvPr id="22" name="страница 11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00" y="293086"/>
            <a:ext cx="3728792" cy="5184576"/>
          </a:xfrm>
          <a:prstGeom prst="rect">
            <a:avLst/>
          </a:prstGeom>
        </p:spPr>
      </p:pic>
      <p:pic>
        <p:nvPicPr>
          <p:cNvPr id="26" name="страница 13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64" y="293086"/>
            <a:ext cx="3744416" cy="5184576"/>
          </a:xfrm>
          <a:prstGeom prst="rect">
            <a:avLst/>
          </a:prstGeom>
        </p:spPr>
      </p:pic>
      <p:pic>
        <p:nvPicPr>
          <p:cNvPr id="27" name="страница 12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265662"/>
            <a:ext cx="3744419" cy="5215012"/>
          </a:xfrm>
          <a:prstGeom prst="rect">
            <a:avLst/>
          </a:prstGeom>
        </p:spPr>
      </p:pic>
      <p:pic>
        <p:nvPicPr>
          <p:cNvPr id="23" name="страница 10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265662"/>
            <a:ext cx="3744419" cy="5215012"/>
          </a:xfrm>
          <a:prstGeom prst="rect">
            <a:avLst/>
          </a:prstGeom>
        </p:spPr>
      </p:pic>
      <p:pic>
        <p:nvPicPr>
          <p:cNvPr id="21" name="страница 08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65662"/>
            <a:ext cx="3744418" cy="5215012"/>
          </a:xfrm>
          <a:prstGeom prst="rect">
            <a:avLst/>
          </a:prstGeom>
        </p:spPr>
      </p:pic>
      <p:pic>
        <p:nvPicPr>
          <p:cNvPr id="19" name="страница 06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265662"/>
            <a:ext cx="3744418" cy="5215012"/>
          </a:xfrm>
          <a:prstGeom prst="rect">
            <a:avLst/>
          </a:prstGeom>
        </p:spPr>
      </p:pic>
      <p:pic>
        <p:nvPicPr>
          <p:cNvPr id="17" name="страница 04"/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90018"/>
            <a:ext cx="3744416" cy="5190656"/>
          </a:xfrm>
          <a:prstGeom prst="rect">
            <a:avLst/>
          </a:prstGeom>
        </p:spPr>
      </p:pic>
      <p:pic>
        <p:nvPicPr>
          <p:cNvPr id="12" name="страница 02"/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265662"/>
            <a:ext cx="3744417" cy="5215012"/>
          </a:xfrm>
          <a:prstGeom prst="rect">
            <a:avLst/>
          </a:prstGeom>
        </p:spPr>
      </p:pic>
      <p:pic>
        <p:nvPicPr>
          <p:cNvPr id="7" name="обложка лицо"/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65662"/>
            <a:ext cx="3744416" cy="52150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0"/>
                            </p:stCondLst>
                            <p:childTnLst>
                              <p:par>
                                <p:cTn id="18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00"/>
                            </p:stCondLst>
                            <p:childTnLst>
                              <p:par>
                                <p:cTn id="20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00"/>
                            </p:stCondLst>
                            <p:childTnLst>
                              <p:par>
                                <p:cTn id="22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множение 2">
            <a:hlinkClick r:id="" action="ppaction://hlinkshowjump?jump=firstslide"/>
          </p:cNvPr>
          <p:cNvSpPr/>
          <p:nvPr/>
        </p:nvSpPr>
        <p:spPr>
          <a:xfrm>
            <a:off x="8572528" y="5214954"/>
            <a:ext cx="428628" cy="357190"/>
          </a:xfrm>
          <a:prstGeom prst="mathMultiply">
            <a:avLst/>
          </a:prstGeom>
          <a:solidFill>
            <a:srgbClr val="4D7085"/>
          </a:solidFill>
          <a:ln>
            <a:solidFill>
              <a:srgbClr val="4D7085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57096" y="191140"/>
            <a:ext cx="4365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Источники изображений 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714360"/>
            <a:ext cx="8858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/>
          </a:p>
          <a:p>
            <a:endParaRPr lang="ru-RU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964386"/>
            <a:ext cx="64624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>
              <a:hlinkClick r:id="rId2"/>
            </a:endParaRPr>
          </a:p>
          <a:p>
            <a:r>
              <a:rPr lang="en-US" sz="1400" dirty="0">
                <a:hlinkClick r:id="rId2"/>
              </a:rPr>
              <a:t>http://</a:t>
            </a:r>
            <a:r>
              <a:rPr lang="en-US" sz="1400" dirty="0" smtClean="0">
                <a:hlinkClick r:id="rId2"/>
              </a:rPr>
              <a:t>images.honlapepito.hu/tarhely/images/kepek/www_tvn_hu_9034ae88b3cd6e552fe87d503246bf90.gif</a:t>
            </a:r>
            <a:endParaRPr lang="ru-RU" sz="1400" dirty="0" smtClean="0">
              <a:hlinkClick r:id="rId2"/>
            </a:endParaRPr>
          </a:p>
          <a:p>
            <a:r>
              <a:rPr lang="en-US" sz="1400" dirty="0">
                <a:hlinkClick r:id="rId2"/>
              </a:rPr>
              <a:t>http://</a:t>
            </a:r>
            <a:r>
              <a:rPr lang="en-US" sz="1400" dirty="0" smtClean="0">
                <a:hlinkClick r:id="rId2"/>
              </a:rPr>
              <a:t>i57.tinypic.com/rmvk15.gif</a:t>
            </a:r>
            <a:endParaRPr lang="ru-RU" sz="1400" dirty="0" smtClean="0">
              <a:hlinkClick r:id="rId2"/>
            </a:endParaRPr>
          </a:p>
          <a:p>
            <a:r>
              <a:rPr lang="en-US" sz="1400" dirty="0">
                <a:hlinkClick r:id="rId2"/>
              </a:rPr>
              <a:t>http://</a:t>
            </a:r>
            <a:r>
              <a:rPr lang="en-US" sz="1400" dirty="0" smtClean="0">
                <a:hlinkClick r:id="rId2"/>
              </a:rPr>
              <a:t>www.playcast.ru/uploads/2015/01/30/11859974.gif</a:t>
            </a:r>
            <a:endParaRPr lang="ru-RU" sz="1400" dirty="0" smtClean="0">
              <a:hlinkClick r:id="rId2"/>
            </a:endParaRPr>
          </a:p>
          <a:p>
            <a:r>
              <a:rPr lang="en-US" sz="1400" dirty="0">
                <a:hlinkClick r:id="rId2"/>
              </a:rPr>
              <a:t>http://content.foto.my.mail.ru/list/dubravka57/_</a:t>
            </a:r>
            <a:r>
              <a:rPr lang="en-US" sz="1400" dirty="0" smtClean="0">
                <a:hlinkClick r:id="rId2"/>
              </a:rPr>
              <a:t>animated/i-35331.gif</a:t>
            </a:r>
            <a:endParaRPr lang="ru-RU" sz="1400" dirty="0" smtClean="0">
              <a:hlinkClick r:id="rId2"/>
            </a:endParaRPr>
          </a:p>
          <a:p>
            <a:r>
              <a:rPr lang="en-US" sz="1400" dirty="0">
                <a:hlinkClick r:id="rId2"/>
              </a:rPr>
              <a:t>http://gif3.mycdn.me/image?t=44&amp;bid=813221803578&amp;id=813221803578&amp;plc=WEB&amp;tkn=*</a:t>
            </a:r>
            <a:r>
              <a:rPr lang="en-US" sz="1400" dirty="0" smtClean="0">
                <a:hlinkClick r:id="rId2"/>
              </a:rPr>
              <a:t>1rR_WnAB4rlyKRuJrpPJw9AT1dw</a:t>
            </a:r>
            <a:endParaRPr lang="ru-RU" sz="1400" dirty="0" smtClean="0">
              <a:hlinkClick r:id="rId2"/>
            </a:endParaRPr>
          </a:p>
          <a:p>
            <a:r>
              <a:rPr lang="en-US" sz="1400" dirty="0">
                <a:hlinkClick r:id="rId2"/>
              </a:rPr>
              <a:t>http://</a:t>
            </a:r>
            <a:r>
              <a:rPr lang="en-US" sz="1400" dirty="0" smtClean="0">
                <a:hlinkClick r:id="rId2"/>
              </a:rPr>
              <a:t>file.mobilmusic.ru/2d/24/02/1068440.gif</a:t>
            </a:r>
            <a:endParaRPr lang="ru-RU" sz="1400" dirty="0" smtClean="0">
              <a:hlinkClick r:id="rId2"/>
            </a:endParaRPr>
          </a:p>
          <a:p>
            <a:r>
              <a:rPr lang="en-US" sz="1400" dirty="0">
                <a:hlinkClick r:id="rId2"/>
              </a:rPr>
              <a:t>http://</a:t>
            </a:r>
            <a:r>
              <a:rPr lang="en-US" sz="1400" dirty="0" smtClean="0">
                <a:hlinkClick r:id="rId2"/>
              </a:rPr>
              <a:t>file.mobilmusic.ru/f9/71/d1/1092018.gif</a:t>
            </a:r>
            <a:endParaRPr lang="ru-RU" sz="1400" dirty="0" smtClean="0">
              <a:hlinkClick r:id="rId2"/>
            </a:endParaRPr>
          </a:p>
          <a:p>
            <a:r>
              <a:rPr lang="en-US" sz="1400" dirty="0">
                <a:hlinkClick r:id="rId2"/>
              </a:rPr>
              <a:t>http://4.bp.blogspot.com/-</a:t>
            </a:r>
            <a:r>
              <a:rPr lang="en-US" sz="1400" dirty="0" smtClean="0">
                <a:hlinkClick r:id="rId2"/>
              </a:rPr>
              <a:t>rF43FAh37_M/VMpQJOgPp_I/AAAAAAAABxc/X-srNpCyd30/s1600/929603.gif</a:t>
            </a:r>
            <a:endParaRPr lang="ru-RU" sz="1400" dirty="0" smtClean="0">
              <a:hlinkClick r:id="rId2"/>
            </a:endParaRPr>
          </a:p>
          <a:p>
            <a:r>
              <a:rPr lang="en-US" sz="1400" dirty="0">
                <a:hlinkClick r:id="rId2"/>
              </a:rPr>
              <a:t>http://</a:t>
            </a:r>
            <a:r>
              <a:rPr lang="en-US" sz="1400" dirty="0" smtClean="0">
                <a:hlinkClick r:id="rId2"/>
              </a:rPr>
              <a:t>file.mobilmusic.ru/df/b9/6b/1186326.gif</a:t>
            </a:r>
            <a:endParaRPr lang="ru-RU" sz="1400" dirty="0" smtClean="0">
              <a:hlinkClick r:id="rId2"/>
            </a:endParaRPr>
          </a:p>
          <a:p>
            <a:r>
              <a:rPr lang="en-US" sz="1400" dirty="0">
                <a:hlinkClick r:id="rId2"/>
              </a:rPr>
              <a:t>http://</a:t>
            </a:r>
            <a:r>
              <a:rPr lang="en-US" sz="1400" dirty="0" smtClean="0">
                <a:hlinkClick r:id="rId2"/>
              </a:rPr>
              <a:t>img1.liveinternet.ru/images/attach/c/6/93/450/93450065_defne_11.gif</a:t>
            </a:r>
            <a:endParaRPr lang="ru-RU" sz="1400" dirty="0" smtClean="0">
              <a:hlinkClick r:id="rId2"/>
            </a:endParaRPr>
          </a:p>
          <a:p>
            <a:r>
              <a:rPr lang="en-US" sz="1400" dirty="0">
                <a:hlinkClick r:id="rId2"/>
              </a:rPr>
              <a:t>http://hinhdongso2.wap.sh/hinhdong7/ngayle/giangsinh240x320/Hinhnenso1.com-hinh-dong-.</a:t>
            </a:r>
            <a:r>
              <a:rPr lang="en-US" sz="1400" dirty="0" smtClean="0">
                <a:hlinkClick r:id="rId2"/>
              </a:rPr>
              <a:t>297.gif</a:t>
            </a:r>
            <a:r>
              <a:rPr lang="ru-RU" sz="1400" dirty="0" smtClean="0">
                <a:hlinkClick r:id="rId2"/>
              </a:rPr>
              <a:t> </a:t>
            </a:r>
            <a:endParaRPr lang="ru-RU" sz="1400" dirty="0">
              <a:hlinkClick r:id="rId2"/>
            </a:endParaRPr>
          </a:p>
          <a:p>
            <a:r>
              <a:rPr lang="en-US" sz="1400" dirty="0" smtClean="0">
                <a:hlinkClick r:id="rId2"/>
              </a:rPr>
              <a:t>http</a:t>
            </a:r>
            <a:r>
              <a:rPr lang="en-US" sz="1400" dirty="0">
                <a:hlinkClick r:id="rId2"/>
              </a:rPr>
              <a:t>://</a:t>
            </a:r>
            <a:r>
              <a:rPr lang="en-US" sz="1400" dirty="0" smtClean="0">
                <a:hlinkClick r:id="rId2"/>
              </a:rPr>
              <a:t>i020.radikal.ru/0912/c8/7e6c3a10f6c3.jpg</a:t>
            </a:r>
            <a:endParaRPr lang="ru-RU" sz="1400" dirty="0" smtClean="0"/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445</TotalTime>
  <Words>121</Words>
  <Application>Microsoft Office PowerPoint</Application>
  <PresentationFormat>Экран (16:10)</PresentationFormat>
  <Paragraphs>31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Лебедев СН Эффект листания 20 страниц 4х3 Шаблон</dc:title>
  <dc:subject>Шаблоны дедушки ГуРу</dc:subject>
  <dc:creator>Lebedev SN</dc:creator>
  <cp:keywords>Шаблон; Шаблоны дедушки ГуРу; Эффект листания;Лебедев СН</cp:keywords>
  <cp:lastModifiedBy>1</cp:lastModifiedBy>
  <cp:revision>46</cp:revision>
  <dcterms:created xsi:type="dcterms:W3CDTF">2011-06-10T02:54:57Z</dcterms:created>
  <dcterms:modified xsi:type="dcterms:W3CDTF">2016-02-02T03:11:20Z</dcterms:modified>
  <cp:category>Шаблон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64440492-4C8B-11D1-8B70-080036B11A03}" pid="4">
    <vt:lpwstr>Сам себе режисер</vt:lpwstr>
  </property>
</Properties>
</file>